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notesMasters/notesMaster1.xml" ContentType="application/vnd.openxmlformats-officedocument.presentationml.notesMaster+xml"/>
  <Override PartName="/ppt/tags/tag1.xml" ContentType="application/vnd.openxmlformats-officedocument.presentationml.tags+xml"/>
  <Override PartName="/ppt/commentAuthors.xml" ContentType="application/vnd.openxmlformats-officedocument.presentationml.commentAuthors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theme/theme2.xml" ContentType="application/vnd.openxmlformats-officedocument.theme+xml"/>
  <Override PartName="/ppt/tags/tag2.xml" ContentType="application/vnd.openxmlformats-officedocument.presentationml.tags+xml"/>
  <Override PartName="/ppt/tags/tag3.xml" ContentType="application/vnd.openxmlformats-officedocument.presentationml.tags+xml"/>
  <Override PartName="/ppt/tags/tag4.xml" ContentType="application/vnd.openxmlformats-officedocument.presentationml.tags+xml"/>
  <Override PartName="/ppt/tags/tag5.xml" ContentType="application/vnd.openxmlformats-officedocument.presentationml.tags+xml"/>
  <Override PartName="/ppt/notesSlides/notesSlide1.xml" ContentType="application/vnd.openxmlformats-officedocument.presentationml.notesSlide+xml"/>
  <Override PartName="/ppt/tags/tag6.xml" ContentType="application/vnd.openxmlformats-officedocument.presentationml.tags+xml"/>
  <Override PartName="/ppt/tags/tag7.xml" ContentType="application/vnd.openxmlformats-officedocument.presentationml.tags+xml"/>
  <Override PartName="/ppt/tags/tag8.xml" ContentType="application/vnd.openxmlformats-officedocument.presentationml.tags+xml"/>
  <Override PartName="/ppt/tags/tag9.xml" ContentType="application/vnd.openxmlformats-officedocument.presentationml.tags+xml"/>
  <Override PartName="/ppt/tags/tag10.xml" ContentType="application/vnd.openxmlformats-officedocument.presentationml.tags+xml"/>
  <Override PartName="/ppt/tags/tag11.xml" ContentType="application/vnd.openxmlformats-officedocument.presentationml.tags+xml"/>
  <Override PartName="/ppt/tags/tag12.xml" ContentType="application/vnd.openxmlformats-officedocument.presentationml.tags+xml"/>
  <Override PartName="/ppt/tags/tag13.xml" ContentType="application/vnd.openxmlformats-officedocument.presentationml.tags+xml"/>
  <Override PartName="/ppt/tags/tag14.xml" ContentType="application/vnd.openxmlformats-officedocument.presentationml.tags+xml"/>
  <Override PartName="/ppt/tags/tag15.xml" ContentType="application/vnd.openxmlformats-officedocument.presentationml.tags+xml"/>
  <Override PartName="/ppt/tags/tag16.xml" ContentType="application/vnd.openxmlformats-officedocument.presentationml.tags+xml"/>
  <Override PartName="/ppt/tags/tag17.xml" ContentType="application/vnd.openxmlformats-officedocument.presentationml.tags+xml"/>
  <Override PartName="/ppt/tags/tag18.xml" ContentType="application/vnd.openxmlformats-officedocument.presentationml.tags+xml"/>
  <Override PartName="/ppt/tags/tag19.xml" ContentType="application/vnd.openxmlformats-officedocument.presentationml.tags+xml"/>
  <Override PartName="/ppt/tags/tag20.xml" ContentType="application/vnd.openxmlformats-officedocument.presentationml.tags+xml"/>
  <Override PartName="/ppt/notesSlides/notesSlide2.xml" ContentType="application/vnd.openxmlformats-officedocument.presentationml.notesSlide+xml"/>
  <Override PartName="/ppt/tags/tag21.xml" ContentType="application/vnd.openxmlformats-officedocument.presentationml.tags+xml"/>
  <Override PartName="/ppt/tags/tag22.xml" ContentType="application/vnd.openxmlformats-officedocument.presentationml.tags+xml"/>
  <Override PartName="/ppt/tags/tag23.xml" ContentType="application/vnd.openxmlformats-officedocument.presentationml.tags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tags/tag24.xml" ContentType="application/vnd.openxmlformats-officedocument.presentationml.tags+xml"/>
  <Override PartName="/ppt/tags/tag25.xml" ContentType="application/vnd.openxmlformats-officedocument.presentationml.tags+xml"/>
  <Override PartName="/ppt/tags/tag26.xml" ContentType="application/vnd.openxmlformats-officedocument.presentationml.tags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tags/tag27.xml" ContentType="application/vnd.openxmlformats-officedocument.presentationml.tags+xml"/>
  <Override PartName="/ppt/tags/tag28.xml" ContentType="application/vnd.openxmlformats-officedocument.presentationml.tags+xml"/>
  <Override PartName="/ppt/tags/tag29.xml" ContentType="application/vnd.openxmlformats-officedocument.presentationml.tags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ppt/notesSlides/notesSlide15.xml" ContentType="application/vnd.openxmlformats-officedocument.presentationml.notesSlide+xml"/>
  <Override PartName="/ppt/tags/tag30.xml" ContentType="application/vnd.openxmlformats-officedocument.presentationml.tags+xml"/>
  <Override PartName="/ppt/tags/tag31.xml" ContentType="application/vnd.openxmlformats-officedocument.presentationml.tags+xml"/>
  <Override PartName="/ppt/tags/tag32.xml" ContentType="application/vnd.openxmlformats-officedocument.presentationml.tags+xml"/>
  <Override PartName="/ppt/notesSlides/notesSlide16.xml" ContentType="application/vnd.openxmlformats-officedocument.presentationml.notesSlide+xml"/>
  <Override PartName="/ppt/notesSlides/notesSlide17.xml" ContentType="application/vnd.openxmlformats-officedocument.presentationml.notesSlide+xml"/>
  <Override PartName="/ppt/notesSlides/notesSlide18.xml" ContentType="application/vnd.openxmlformats-officedocument.presentationml.notesSlide+xml"/>
  <Override PartName="/ppt/notesSlides/notesSlide19.xml" ContentType="application/vnd.openxmlformats-officedocument.presentationml.notesSlide+xml"/>
  <Override PartName="/ppt/notesSlides/notesSlide20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>
  <p:sldMasterIdLst>
    <p:sldMasterId id="2147483648" r:id="rId1"/>
  </p:sldMasterIdLst>
  <p:notesMasterIdLst>
    <p:notesMasterId r:id="rId22"/>
  </p:notesMasterIdLst>
  <p:sldIdLst>
    <p:sldId id="256" r:id="rId2"/>
    <p:sldId id="275" r:id="rId3"/>
    <p:sldId id="276" r:id="rId4"/>
    <p:sldId id="261" r:id="rId5"/>
    <p:sldId id="300" r:id="rId6"/>
    <p:sldId id="321" r:id="rId7"/>
    <p:sldId id="311" r:id="rId8"/>
    <p:sldId id="322" r:id="rId9"/>
    <p:sldId id="323" r:id="rId10"/>
    <p:sldId id="324" r:id="rId11"/>
    <p:sldId id="312" r:id="rId12"/>
    <p:sldId id="325" r:id="rId13"/>
    <p:sldId id="326" r:id="rId14"/>
    <p:sldId id="327" r:id="rId15"/>
    <p:sldId id="328" r:id="rId16"/>
    <p:sldId id="313" r:id="rId17"/>
    <p:sldId id="329" r:id="rId18"/>
    <p:sldId id="330" r:id="rId19"/>
    <p:sldId id="331" r:id="rId20"/>
    <p:sldId id="332" r:id="rId21"/>
  </p:sldIdLst>
  <p:sldSz cx="12192000" cy="6858000"/>
  <p:notesSz cx="6858000" cy="9144000"/>
  <p:custDataLst>
    <p:tags r:id="rId23"/>
  </p:custDataLst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3840">
          <p15:clr>
            <a:srgbClr val="A4A3A4"/>
          </p15:clr>
        </p15:guide>
      </p15:sldGuideLst>
    </p:ext>
  </p:extLst>
</p:presentation>
</file>

<file path=ppt/commentAuthors.xml><?xml version="1.0" encoding="utf-8"?>
<p:cmAuthorLst xmlns:a="http://schemas.openxmlformats.org/drawingml/2006/main" xmlns:r="http://schemas.openxmlformats.org/officeDocument/2006/relationships" xmlns:p="http://schemas.openxmlformats.org/presentationml/2006/main">
  <p:cmAuthor id="2" name="作者" initials="A" lastIdx="0" clrIdx="1"/>
</p:cm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990000"/>
    <a:srgbClr val="E5D4C2"/>
    <a:srgbClr val="274E13"/>
    <a:srgbClr val="FFFFFF"/>
    <a:srgbClr val="6483B3"/>
    <a:srgbClr val="F7F7F7"/>
    <a:srgbClr val="456288"/>
    <a:srgbClr val="334E6E"/>
    <a:srgbClr val="B79470"/>
    <a:srgbClr val="E6E8EF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6318" autoAdjust="0"/>
  </p:normalViewPr>
  <p:slideViewPr>
    <p:cSldViewPr snapToGrid="0" showGuides="1">
      <p:cViewPr>
        <p:scale>
          <a:sx n="100" d="100"/>
          <a:sy n="100" d="100"/>
        </p:scale>
        <p:origin x="936" y="402"/>
      </p:cViewPr>
      <p:guideLst>
        <p:guide orient="horz" pos="2160"/>
        <p:guide pos="3840"/>
      </p:guideLst>
    </p:cSldViewPr>
  </p:slideViewPr>
  <p:notesTextViewPr>
    <p:cViewPr>
      <p:scale>
        <a:sx n="1" d="1"/>
        <a:sy n="1" d="1"/>
      </p:scale>
      <p:origin x="0" y="0"/>
    </p:cViewPr>
  </p:notesTextViewPr>
  <p:sorterViewPr>
    <p:cViewPr>
      <p:scale>
        <a:sx n="160" d="100"/>
        <a:sy n="160" d="100"/>
      </p:scale>
      <p:origin x="0" y="0"/>
    </p:cViewPr>
  </p:sorter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viewProps" Target="viewProps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presProps" Target="presProps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commentAuthors" Target="commentAuthor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tags" Target="tags/tag1.xml"/><Relationship Id="rId28" Type="http://schemas.openxmlformats.org/officeDocument/2006/relationships/tableStyles" Target="tableStyles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notesMaster" Target="notesMasters/notesMaster1.xml"/><Relationship Id="rId27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CBD875B-9E7E-4384-881B-414B820DAAF7}" type="doc">
      <dgm:prSet loTypeId="urn:microsoft.com/office/officeart/2005/8/layout/orgChart1" loCatId="hierarchy" qsTypeId="urn:microsoft.com/office/officeart/2005/8/quickstyle/simple1" qsCatId="simple" csTypeId="urn:microsoft.com/office/officeart/2005/8/colors/colorful2" csCatId="colorful" phldr="1"/>
      <dgm:spPr/>
      <dgm:t>
        <a:bodyPr/>
        <a:lstStyle/>
        <a:p>
          <a:endParaRPr lang="zh-TW" altLang="en-US"/>
        </a:p>
      </dgm:t>
    </dgm:pt>
    <dgm:pt modelId="{6178AFA0-8A66-4609-BB15-3AB6BD863141}">
      <dgm:prSet phldrT="[文字]" custT="1"/>
      <dgm:spPr>
        <a:solidFill>
          <a:srgbClr val="990000"/>
        </a:solidFill>
      </dgm:spPr>
      <dgm:t>
        <a:bodyPr/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首頁</a:t>
          </a:r>
        </a:p>
      </dgm:t>
    </dgm:pt>
    <dgm:pt modelId="{7140F67B-94F3-4F8C-9851-FFECE30AD8B0}" type="parTrans" cxnId="{85053AE4-C7C3-4411-B028-C6E3F72625F2}">
      <dgm:prSet/>
      <dgm:spPr/>
      <dgm:t>
        <a:bodyPr/>
        <a:lstStyle/>
        <a:p>
          <a:endParaRPr lang="zh-TW" altLang="en-US"/>
        </a:p>
      </dgm:t>
    </dgm:pt>
    <dgm:pt modelId="{9D077811-BA29-4A36-9B3B-520FEC09DACD}" type="sibTrans" cxnId="{85053AE4-C7C3-4411-B028-C6E3F72625F2}">
      <dgm:prSet/>
      <dgm:spPr/>
      <dgm:t>
        <a:bodyPr/>
        <a:lstStyle/>
        <a:p>
          <a:endParaRPr lang="zh-TW" altLang="en-US"/>
        </a:p>
      </dgm:t>
    </dgm:pt>
    <dgm:pt modelId="{4961245F-0006-436F-8FD3-F4987ED40A51}">
      <dgm:prSet phldrT="[文字]"/>
      <dgm:spPr>
        <a:solidFill>
          <a:schemeClr val="accent1">
            <a:lumMod val="50000"/>
          </a:schemeClr>
        </a:solidFill>
      </dgm:spPr>
      <dgm:t>
        <a:bodyPr/>
        <a:lstStyle/>
        <a:p>
          <a:r>
            <a:rPr lang="zh-TW" altLang="en-US" dirty="0">
              <a:latin typeface="微軟正黑體" panose="020B0604030504040204" pitchFamily="34" charset="-120"/>
              <a:ea typeface="微軟正黑體" panose="020B0604030504040204" pitchFamily="34" charset="-120"/>
            </a:rPr>
            <a:t>關於我們</a:t>
          </a:r>
        </a:p>
      </dgm:t>
    </dgm:pt>
    <dgm:pt modelId="{A39673F1-1440-4480-9F72-7A555F19D1A9}" type="parTrans" cxnId="{21CA098D-4765-4554-ACF6-A9BEABF735F3}">
      <dgm:prSet/>
      <dgm:spPr/>
      <dgm:t>
        <a:bodyPr/>
        <a:lstStyle/>
        <a:p>
          <a:endParaRPr lang="zh-TW" altLang="en-US"/>
        </a:p>
      </dgm:t>
    </dgm:pt>
    <dgm:pt modelId="{34F23662-8225-4581-85EA-FC0D39A29045}" type="sibTrans" cxnId="{21CA098D-4765-4554-ACF6-A9BEABF735F3}">
      <dgm:prSet/>
      <dgm:spPr/>
      <dgm:t>
        <a:bodyPr/>
        <a:lstStyle/>
        <a:p>
          <a:endParaRPr lang="zh-TW" altLang="en-US"/>
        </a:p>
      </dgm:t>
    </dgm:pt>
    <dgm:pt modelId="{36DA8E11-3FC1-4CC7-833E-7C96DE6D6798}">
      <dgm:prSet phldrT="[文字]" custT="1"/>
      <dgm:spPr>
        <a:solidFill>
          <a:schemeClr val="accent1">
            <a:lumMod val="50000"/>
          </a:schemeClr>
        </a:solidFill>
      </dgm:spPr>
      <dgm:t>
        <a:bodyPr/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最新消息</a:t>
          </a:r>
        </a:p>
      </dgm:t>
    </dgm:pt>
    <dgm:pt modelId="{529A2B36-5BD5-42EF-AF30-1BC1F80C6FF8}" type="sibTrans" cxnId="{055E9A9D-BCAD-4F73-9A47-218F3281A143}">
      <dgm:prSet/>
      <dgm:spPr/>
      <dgm:t>
        <a:bodyPr/>
        <a:lstStyle/>
        <a:p>
          <a:endParaRPr lang="zh-TW" altLang="en-US"/>
        </a:p>
      </dgm:t>
    </dgm:pt>
    <dgm:pt modelId="{8CE5C974-C23B-40DF-A0C8-03D559C5EDA3}" type="parTrans" cxnId="{055E9A9D-BCAD-4F73-9A47-218F3281A143}">
      <dgm:prSet/>
      <dgm:spPr/>
      <dgm:t>
        <a:bodyPr/>
        <a:lstStyle/>
        <a:p>
          <a:endParaRPr lang="zh-TW" altLang="en-US"/>
        </a:p>
      </dgm:t>
    </dgm:pt>
    <dgm:pt modelId="{8B0E692D-8F39-446F-B24A-A6156A0C4921}">
      <dgm:prSet phldrT="[文字]" custT="1"/>
      <dgm:spPr>
        <a:solidFill>
          <a:schemeClr val="accent1">
            <a:lumMod val="50000"/>
          </a:schemeClr>
        </a:solidFill>
      </dgm:spPr>
      <dgm:t>
        <a:bodyPr/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產品介紹</a:t>
          </a:r>
        </a:p>
      </dgm:t>
    </dgm:pt>
    <dgm:pt modelId="{62F2B514-FECB-4C98-AD04-296214E89E5D}" type="sibTrans" cxnId="{27CF843C-182D-491E-B0D0-45BAA1D6C905}">
      <dgm:prSet/>
      <dgm:spPr/>
      <dgm:t>
        <a:bodyPr/>
        <a:lstStyle/>
        <a:p>
          <a:endParaRPr lang="zh-TW" altLang="en-US"/>
        </a:p>
      </dgm:t>
    </dgm:pt>
    <dgm:pt modelId="{280B0BB3-1792-476E-BCA9-BC86646F72ED}" type="parTrans" cxnId="{27CF843C-182D-491E-B0D0-45BAA1D6C905}">
      <dgm:prSet/>
      <dgm:spPr/>
      <dgm:t>
        <a:bodyPr/>
        <a:lstStyle/>
        <a:p>
          <a:endParaRPr lang="zh-TW" altLang="en-US"/>
        </a:p>
      </dgm:t>
    </dgm:pt>
    <dgm:pt modelId="{B2A7AAD3-C20C-4D19-8738-DCE0B6871B08}">
      <dgm:prSet phldrT="[文字]" custT="1"/>
      <dgm:spPr>
        <a:solidFill>
          <a:schemeClr val="accent1">
            <a:lumMod val="50000"/>
          </a:schemeClr>
        </a:solidFill>
      </dgm:spPr>
      <dgm:t>
        <a:bodyPr/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精選食譜</a:t>
          </a:r>
        </a:p>
      </dgm:t>
    </dgm:pt>
    <dgm:pt modelId="{2D689359-1603-46B9-8E9B-DA167BC5111B}" type="sibTrans" cxnId="{81E6835A-C5D5-4317-8B9D-B2A0E85EE3B6}">
      <dgm:prSet/>
      <dgm:spPr/>
      <dgm:t>
        <a:bodyPr/>
        <a:lstStyle/>
        <a:p>
          <a:endParaRPr lang="zh-TW" altLang="en-US"/>
        </a:p>
      </dgm:t>
    </dgm:pt>
    <dgm:pt modelId="{FAE451A7-6752-46CB-AF7B-C77031130D1F}" type="parTrans" cxnId="{81E6835A-C5D5-4317-8B9D-B2A0E85EE3B6}">
      <dgm:prSet/>
      <dgm:spPr/>
      <dgm:t>
        <a:bodyPr/>
        <a:lstStyle/>
        <a:p>
          <a:endParaRPr lang="zh-TW" altLang="en-US"/>
        </a:p>
      </dgm:t>
    </dgm:pt>
    <dgm:pt modelId="{2FB83B3F-72A9-4747-8D14-2DF787F61ABA}">
      <dgm:prSet phldrT="[文字]" custT="1"/>
      <dgm:spPr>
        <a:solidFill>
          <a:schemeClr val="accent1">
            <a:lumMod val="50000"/>
          </a:schemeClr>
        </a:solidFill>
      </dgm:spPr>
      <dgm:t>
        <a:bodyPr/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常見問題</a:t>
          </a:r>
        </a:p>
      </dgm:t>
    </dgm:pt>
    <dgm:pt modelId="{60638CED-D82F-485D-830E-C5DF113E56A8}" type="parTrans" cxnId="{82AFF4FE-F318-4CE1-B992-99A2D155B0EC}">
      <dgm:prSet/>
      <dgm:spPr/>
      <dgm:t>
        <a:bodyPr/>
        <a:lstStyle/>
        <a:p>
          <a:endParaRPr lang="zh-TW" altLang="en-US"/>
        </a:p>
      </dgm:t>
    </dgm:pt>
    <dgm:pt modelId="{1A55A870-B9C0-44FB-8431-B1162041F733}" type="sibTrans" cxnId="{82AFF4FE-F318-4CE1-B992-99A2D155B0EC}">
      <dgm:prSet/>
      <dgm:spPr/>
      <dgm:t>
        <a:bodyPr/>
        <a:lstStyle/>
        <a:p>
          <a:endParaRPr lang="zh-TW" altLang="en-US"/>
        </a:p>
      </dgm:t>
    </dgm:pt>
    <dgm:pt modelId="{1F22DA9E-2C5A-4B57-94E5-6F086525BA9F}" type="pres">
      <dgm:prSet presAssocID="{ACBD875B-9E7E-4384-881B-414B820DAAF7}" presName="hierChild1" presStyleCnt="0">
        <dgm:presLayoutVars>
          <dgm:orgChart val="1"/>
          <dgm:chPref val="1"/>
          <dgm:dir/>
          <dgm:animOne val="branch"/>
          <dgm:animLvl val="lvl"/>
          <dgm:resizeHandles/>
        </dgm:presLayoutVars>
      </dgm:prSet>
      <dgm:spPr/>
    </dgm:pt>
    <dgm:pt modelId="{25AB4AE7-8671-4CBD-8977-A2FC92C403A7}" type="pres">
      <dgm:prSet presAssocID="{6178AFA0-8A66-4609-BB15-3AB6BD863141}" presName="hierRoot1" presStyleCnt="0">
        <dgm:presLayoutVars>
          <dgm:hierBranch val="init"/>
        </dgm:presLayoutVars>
      </dgm:prSet>
      <dgm:spPr/>
    </dgm:pt>
    <dgm:pt modelId="{B61694CD-26E5-4A60-895A-0620809C6746}" type="pres">
      <dgm:prSet presAssocID="{6178AFA0-8A66-4609-BB15-3AB6BD863141}" presName="rootComposite1" presStyleCnt="0"/>
      <dgm:spPr/>
    </dgm:pt>
    <dgm:pt modelId="{2CA278E1-D29F-44C5-928C-18E241F6F613}" type="pres">
      <dgm:prSet presAssocID="{6178AFA0-8A66-4609-BB15-3AB6BD863141}" presName="rootText1" presStyleLbl="node0" presStyleIdx="0" presStyleCnt="1">
        <dgm:presLayoutVars>
          <dgm:chPref val="3"/>
        </dgm:presLayoutVars>
      </dgm:prSet>
      <dgm:spPr/>
    </dgm:pt>
    <dgm:pt modelId="{B8033A64-513A-40D6-BF72-8A72520DEBDB}" type="pres">
      <dgm:prSet presAssocID="{6178AFA0-8A66-4609-BB15-3AB6BD863141}" presName="rootConnector1" presStyleLbl="node1" presStyleIdx="0" presStyleCnt="0"/>
      <dgm:spPr/>
    </dgm:pt>
    <dgm:pt modelId="{CF6E6FB2-0AE0-4053-8AC6-96FCA3E1F5E9}" type="pres">
      <dgm:prSet presAssocID="{6178AFA0-8A66-4609-BB15-3AB6BD863141}" presName="hierChild2" presStyleCnt="0"/>
      <dgm:spPr/>
    </dgm:pt>
    <dgm:pt modelId="{1C782C9A-AF47-4BDA-A473-0C234646CFC7}" type="pres">
      <dgm:prSet presAssocID="{A39673F1-1440-4480-9F72-7A555F19D1A9}" presName="Name37" presStyleLbl="parChTrans1D2" presStyleIdx="0" presStyleCnt="5"/>
      <dgm:spPr/>
    </dgm:pt>
    <dgm:pt modelId="{12DB9839-5BD5-429F-B1FA-281DEDFDEAFF}" type="pres">
      <dgm:prSet presAssocID="{4961245F-0006-436F-8FD3-F4987ED40A51}" presName="hierRoot2" presStyleCnt="0">
        <dgm:presLayoutVars>
          <dgm:hierBranch val="init"/>
        </dgm:presLayoutVars>
      </dgm:prSet>
      <dgm:spPr/>
    </dgm:pt>
    <dgm:pt modelId="{0C22B53C-159E-4159-9C58-2F7FEFA6D98C}" type="pres">
      <dgm:prSet presAssocID="{4961245F-0006-436F-8FD3-F4987ED40A51}" presName="rootComposite" presStyleCnt="0"/>
      <dgm:spPr/>
    </dgm:pt>
    <dgm:pt modelId="{D8DE5DB4-FBD2-4011-B643-9E09FA80F275}" type="pres">
      <dgm:prSet presAssocID="{4961245F-0006-436F-8FD3-F4987ED40A51}" presName="rootText" presStyleLbl="node2" presStyleIdx="0" presStyleCnt="5" custLinFactNeighborX="-77437">
        <dgm:presLayoutVars>
          <dgm:chPref val="3"/>
        </dgm:presLayoutVars>
      </dgm:prSet>
      <dgm:spPr/>
    </dgm:pt>
    <dgm:pt modelId="{1788616B-3EDD-460A-831F-23190BFCE290}" type="pres">
      <dgm:prSet presAssocID="{4961245F-0006-436F-8FD3-F4987ED40A51}" presName="rootConnector" presStyleLbl="node2" presStyleIdx="0" presStyleCnt="5"/>
      <dgm:spPr/>
    </dgm:pt>
    <dgm:pt modelId="{88B5A18A-31BB-45F5-A173-EC119E672FD2}" type="pres">
      <dgm:prSet presAssocID="{4961245F-0006-436F-8FD3-F4987ED40A51}" presName="hierChild4" presStyleCnt="0"/>
      <dgm:spPr/>
    </dgm:pt>
    <dgm:pt modelId="{198C81BA-D49F-450E-9D93-8CF14086E518}" type="pres">
      <dgm:prSet presAssocID="{4961245F-0006-436F-8FD3-F4987ED40A51}" presName="hierChild5" presStyleCnt="0"/>
      <dgm:spPr/>
    </dgm:pt>
    <dgm:pt modelId="{53508C82-4228-46B7-9E14-DE5CE55C0ABC}" type="pres">
      <dgm:prSet presAssocID="{8CE5C974-C23B-40DF-A0C8-03D559C5EDA3}" presName="Name37" presStyleLbl="parChTrans1D2" presStyleIdx="1" presStyleCnt="5"/>
      <dgm:spPr/>
    </dgm:pt>
    <dgm:pt modelId="{EF78A86C-C04D-40E8-9BA0-636661069EF4}" type="pres">
      <dgm:prSet presAssocID="{36DA8E11-3FC1-4CC7-833E-7C96DE6D6798}" presName="hierRoot2" presStyleCnt="0">
        <dgm:presLayoutVars>
          <dgm:hierBranch val="init"/>
        </dgm:presLayoutVars>
      </dgm:prSet>
      <dgm:spPr/>
    </dgm:pt>
    <dgm:pt modelId="{13A004F2-A6DC-46A4-95E3-5B48DAD4C0E0}" type="pres">
      <dgm:prSet presAssocID="{36DA8E11-3FC1-4CC7-833E-7C96DE6D6798}" presName="rootComposite" presStyleCnt="0"/>
      <dgm:spPr/>
    </dgm:pt>
    <dgm:pt modelId="{91ADA302-32FA-483A-9C67-69548533D77C}" type="pres">
      <dgm:prSet presAssocID="{36DA8E11-3FC1-4CC7-833E-7C96DE6D6798}" presName="rootText" presStyleLbl="node2" presStyleIdx="1" presStyleCnt="5" custLinFactNeighborX="851" custLinFactNeighborY="390">
        <dgm:presLayoutVars>
          <dgm:chPref val="3"/>
        </dgm:presLayoutVars>
      </dgm:prSet>
      <dgm:spPr/>
    </dgm:pt>
    <dgm:pt modelId="{1A726434-4538-4C65-8036-158160D30EFA}" type="pres">
      <dgm:prSet presAssocID="{36DA8E11-3FC1-4CC7-833E-7C96DE6D6798}" presName="rootConnector" presStyleLbl="node2" presStyleIdx="1" presStyleCnt="5"/>
      <dgm:spPr/>
    </dgm:pt>
    <dgm:pt modelId="{40D88C03-061A-45E5-B0AC-CBE0AB11F450}" type="pres">
      <dgm:prSet presAssocID="{36DA8E11-3FC1-4CC7-833E-7C96DE6D6798}" presName="hierChild4" presStyleCnt="0"/>
      <dgm:spPr/>
    </dgm:pt>
    <dgm:pt modelId="{C354386C-2838-4396-A7F5-CCC067D79C3C}" type="pres">
      <dgm:prSet presAssocID="{36DA8E11-3FC1-4CC7-833E-7C96DE6D6798}" presName="hierChild5" presStyleCnt="0"/>
      <dgm:spPr/>
    </dgm:pt>
    <dgm:pt modelId="{88992887-6BC6-41F2-B4E3-D4C2822E83B4}" type="pres">
      <dgm:prSet presAssocID="{280B0BB3-1792-476E-BCA9-BC86646F72ED}" presName="Name37" presStyleLbl="parChTrans1D2" presStyleIdx="2" presStyleCnt="5"/>
      <dgm:spPr/>
    </dgm:pt>
    <dgm:pt modelId="{02E524E4-C758-49CF-96EA-70CCFBADC4FA}" type="pres">
      <dgm:prSet presAssocID="{8B0E692D-8F39-446F-B24A-A6156A0C4921}" presName="hierRoot2" presStyleCnt="0">
        <dgm:presLayoutVars>
          <dgm:hierBranch val="init"/>
        </dgm:presLayoutVars>
      </dgm:prSet>
      <dgm:spPr/>
    </dgm:pt>
    <dgm:pt modelId="{B3C3F8F0-6DAE-48FD-9208-3DBE2E813844}" type="pres">
      <dgm:prSet presAssocID="{8B0E692D-8F39-446F-B24A-A6156A0C4921}" presName="rootComposite" presStyleCnt="0"/>
      <dgm:spPr/>
    </dgm:pt>
    <dgm:pt modelId="{28B38239-6A37-4F99-A1F1-583E0F4241CB}" type="pres">
      <dgm:prSet presAssocID="{8B0E692D-8F39-446F-B24A-A6156A0C4921}" presName="rootText" presStyleLbl="node2" presStyleIdx="2" presStyleCnt="5" custLinFactNeighborX="-186" custLinFactNeighborY="813">
        <dgm:presLayoutVars>
          <dgm:chPref val="3"/>
        </dgm:presLayoutVars>
      </dgm:prSet>
      <dgm:spPr/>
    </dgm:pt>
    <dgm:pt modelId="{06334B4A-244C-4C06-BB96-31452A1BF877}" type="pres">
      <dgm:prSet presAssocID="{8B0E692D-8F39-446F-B24A-A6156A0C4921}" presName="rootConnector" presStyleLbl="node2" presStyleIdx="2" presStyleCnt="5"/>
      <dgm:spPr/>
    </dgm:pt>
    <dgm:pt modelId="{A3E150B9-29F4-419B-83B0-E0C6B69B2BC2}" type="pres">
      <dgm:prSet presAssocID="{8B0E692D-8F39-446F-B24A-A6156A0C4921}" presName="hierChild4" presStyleCnt="0"/>
      <dgm:spPr/>
    </dgm:pt>
    <dgm:pt modelId="{302460F2-2CC7-4E77-B81B-6477BD177A9F}" type="pres">
      <dgm:prSet presAssocID="{8B0E692D-8F39-446F-B24A-A6156A0C4921}" presName="hierChild5" presStyleCnt="0"/>
      <dgm:spPr/>
    </dgm:pt>
    <dgm:pt modelId="{510105E9-C238-454A-BCE5-7224A0CAD1A2}" type="pres">
      <dgm:prSet presAssocID="{FAE451A7-6752-46CB-AF7B-C77031130D1F}" presName="Name37" presStyleLbl="parChTrans1D2" presStyleIdx="3" presStyleCnt="5"/>
      <dgm:spPr/>
    </dgm:pt>
    <dgm:pt modelId="{40C0607A-F028-4408-9BC4-11AFC75E2BE6}" type="pres">
      <dgm:prSet presAssocID="{B2A7AAD3-C20C-4D19-8738-DCE0B6871B08}" presName="hierRoot2" presStyleCnt="0">
        <dgm:presLayoutVars>
          <dgm:hierBranch val="init"/>
        </dgm:presLayoutVars>
      </dgm:prSet>
      <dgm:spPr/>
    </dgm:pt>
    <dgm:pt modelId="{479D9C6F-8D49-4725-9674-0431A0E19646}" type="pres">
      <dgm:prSet presAssocID="{B2A7AAD3-C20C-4D19-8738-DCE0B6871B08}" presName="rootComposite" presStyleCnt="0"/>
      <dgm:spPr/>
    </dgm:pt>
    <dgm:pt modelId="{B911586E-0BE0-46C0-BE23-2516A2503CCC}" type="pres">
      <dgm:prSet presAssocID="{B2A7AAD3-C20C-4D19-8738-DCE0B6871B08}" presName="rootText" presStyleLbl="node2" presStyleIdx="3" presStyleCnt="5" custLinFactNeighborX="4242" custLinFactNeighborY="0">
        <dgm:presLayoutVars>
          <dgm:chPref val="3"/>
        </dgm:presLayoutVars>
      </dgm:prSet>
      <dgm:spPr/>
    </dgm:pt>
    <dgm:pt modelId="{89F78BB6-CB79-4587-B60B-0DE781A2B93E}" type="pres">
      <dgm:prSet presAssocID="{B2A7AAD3-C20C-4D19-8738-DCE0B6871B08}" presName="rootConnector" presStyleLbl="node2" presStyleIdx="3" presStyleCnt="5"/>
      <dgm:spPr/>
    </dgm:pt>
    <dgm:pt modelId="{69898E03-FA75-422B-AB10-9FA1D8F3680A}" type="pres">
      <dgm:prSet presAssocID="{B2A7AAD3-C20C-4D19-8738-DCE0B6871B08}" presName="hierChild4" presStyleCnt="0"/>
      <dgm:spPr/>
    </dgm:pt>
    <dgm:pt modelId="{EE79CB5F-18CD-4565-B038-C1390BFD81FD}" type="pres">
      <dgm:prSet presAssocID="{B2A7AAD3-C20C-4D19-8738-DCE0B6871B08}" presName="hierChild5" presStyleCnt="0"/>
      <dgm:spPr/>
    </dgm:pt>
    <dgm:pt modelId="{D5E7CB2D-68EB-4DEC-891B-A023CA622379}" type="pres">
      <dgm:prSet presAssocID="{60638CED-D82F-485D-830E-C5DF113E56A8}" presName="Name37" presStyleLbl="parChTrans1D2" presStyleIdx="4" presStyleCnt="5"/>
      <dgm:spPr/>
    </dgm:pt>
    <dgm:pt modelId="{12C0A181-365D-48EE-AEC7-A83E01251B6B}" type="pres">
      <dgm:prSet presAssocID="{2FB83B3F-72A9-4747-8D14-2DF787F61ABA}" presName="hierRoot2" presStyleCnt="0">
        <dgm:presLayoutVars>
          <dgm:hierBranch val="init"/>
        </dgm:presLayoutVars>
      </dgm:prSet>
      <dgm:spPr/>
    </dgm:pt>
    <dgm:pt modelId="{334DA19D-0D92-4B32-91DC-13F658B58305}" type="pres">
      <dgm:prSet presAssocID="{2FB83B3F-72A9-4747-8D14-2DF787F61ABA}" presName="rootComposite" presStyleCnt="0"/>
      <dgm:spPr/>
    </dgm:pt>
    <dgm:pt modelId="{658E7C31-223A-4A0A-A7F7-E511FF112DF1}" type="pres">
      <dgm:prSet presAssocID="{2FB83B3F-72A9-4747-8D14-2DF787F61ABA}" presName="rootText" presStyleLbl="node2" presStyleIdx="4" presStyleCnt="5">
        <dgm:presLayoutVars>
          <dgm:chPref val="3"/>
        </dgm:presLayoutVars>
      </dgm:prSet>
      <dgm:spPr/>
    </dgm:pt>
    <dgm:pt modelId="{16E4DB03-CE2E-4B26-9FB6-9882ADEBDD7E}" type="pres">
      <dgm:prSet presAssocID="{2FB83B3F-72A9-4747-8D14-2DF787F61ABA}" presName="rootConnector" presStyleLbl="node2" presStyleIdx="4" presStyleCnt="5"/>
      <dgm:spPr/>
    </dgm:pt>
    <dgm:pt modelId="{3FFD41C4-1AA1-4601-B76F-3314668AF458}" type="pres">
      <dgm:prSet presAssocID="{2FB83B3F-72A9-4747-8D14-2DF787F61ABA}" presName="hierChild4" presStyleCnt="0"/>
      <dgm:spPr/>
    </dgm:pt>
    <dgm:pt modelId="{35E94507-80A7-41BA-8612-D8569A35EBB5}" type="pres">
      <dgm:prSet presAssocID="{2FB83B3F-72A9-4747-8D14-2DF787F61ABA}" presName="hierChild5" presStyleCnt="0"/>
      <dgm:spPr/>
    </dgm:pt>
    <dgm:pt modelId="{9912762A-3B2E-4B99-B261-CBA03F131460}" type="pres">
      <dgm:prSet presAssocID="{6178AFA0-8A66-4609-BB15-3AB6BD863141}" presName="hierChild3" presStyleCnt="0"/>
      <dgm:spPr/>
    </dgm:pt>
  </dgm:ptLst>
  <dgm:cxnLst>
    <dgm:cxn modelId="{7888C514-E6EE-4079-B33F-D5E7CA620D9F}" type="presOf" srcId="{A39673F1-1440-4480-9F72-7A555F19D1A9}" destId="{1C782C9A-AF47-4BDA-A473-0C234646CFC7}" srcOrd="0" destOrd="0" presId="urn:microsoft.com/office/officeart/2005/8/layout/orgChart1"/>
    <dgm:cxn modelId="{416A8615-527A-427D-A8CF-5CB3B895A7A1}" type="presOf" srcId="{4961245F-0006-436F-8FD3-F4987ED40A51}" destId="{D8DE5DB4-FBD2-4011-B643-9E09FA80F275}" srcOrd="0" destOrd="0" presId="urn:microsoft.com/office/officeart/2005/8/layout/orgChart1"/>
    <dgm:cxn modelId="{27CF843C-182D-491E-B0D0-45BAA1D6C905}" srcId="{6178AFA0-8A66-4609-BB15-3AB6BD863141}" destId="{8B0E692D-8F39-446F-B24A-A6156A0C4921}" srcOrd="2" destOrd="0" parTransId="{280B0BB3-1792-476E-BCA9-BC86646F72ED}" sibTransId="{62F2B514-FECB-4C98-AD04-296214E89E5D}"/>
    <dgm:cxn modelId="{6332C942-1C82-4868-8DC1-8B4AD2831BE8}" type="presOf" srcId="{280B0BB3-1792-476E-BCA9-BC86646F72ED}" destId="{88992887-6BC6-41F2-B4E3-D4C2822E83B4}" srcOrd="0" destOrd="0" presId="urn:microsoft.com/office/officeart/2005/8/layout/orgChart1"/>
    <dgm:cxn modelId="{2706CE67-6F36-4498-A727-0DF5EE142318}" type="presOf" srcId="{36DA8E11-3FC1-4CC7-833E-7C96DE6D6798}" destId="{91ADA302-32FA-483A-9C67-69548533D77C}" srcOrd="0" destOrd="0" presId="urn:microsoft.com/office/officeart/2005/8/layout/orgChart1"/>
    <dgm:cxn modelId="{E458666E-C8CE-48B4-9346-94648CD022B8}" type="presOf" srcId="{B2A7AAD3-C20C-4D19-8738-DCE0B6871B08}" destId="{B911586E-0BE0-46C0-BE23-2516A2503CCC}" srcOrd="0" destOrd="0" presId="urn:microsoft.com/office/officeart/2005/8/layout/orgChart1"/>
    <dgm:cxn modelId="{84DC5D53-00D5-482C-A792-9B3C290133AE}" type="presOf" srcId="{36DA8E11-3FC1-4CC7-833E-7C96DE6D6798}" destId="{1A726434-4538-4C65-8036-158160D30EFA}" srcOrd="1" destOrd="0" presId="urn:microsoft.com/office/officeart/2005/8/layout/orgChart1"/>
    <dgm:cxn modelId="{E767B779-1811-4592-BE85-375DC0010A2E}" type="presOf" srcId="{FAE451A7-6752-46CB-AF7B-C77031130D1F}" destId="{510105E9-C238-454A-BCE5-7224A0CAD1A2}" srcOrd="0" destOrd="0" presId="urn:microsoft.com/office/officeart/2005/8/layout/orgChart1"/>
    <dgm:cxn modelId="{81E6835A-C5D5-4317-8B9D-B2A0E85EE3B6}" srcId="{6178AFA0-8A66-4609-BB15-3AB6BD863141}" destId="{B2A7AAD3-C20C-4D19-8738-DCE0B6871B08}" srcOrd="3" destOrd="0" parTransId="{FAE451A7-6752-46CB-AF7B-C77031130D1F}" sibTransId="{2D689359-1603-46B9-8E9B-DA167BC5111B}"/>
    <dgm:cxn modelId="{21CA098D-4765-4554-ACF6-A9BEABF735F3}" srcId="{6178AFA0-8A66-4609-BB15-3AB6BD863141}" destId="{4961245F-0006-436F-8FD3-F4987ED40A51}" srcOrd="0" destOrd="0" parTransId="{A39673F1-1440-4480-9F72-7A555F19D1A9}" sibTransId="{34F23662-8225-4581-85EA-FC0D39A29045}"/>
    <dgm:cxn modelId="{055E9A9D-BCAD-4F73-9A47-218F3281A143}" srcId="{6178AFA0-8A66-4609-BB15-3AB6BD863141}" destId="{36DA8E11-3FC1-4CC7-833E-7C96DE6D6798}" srcOrd="1" destOrd="0" parTransId="{8CE5C974-C23B-40DF-A0C8-03D559C5EDA3}" sibTransId="{529A2B36-5BD5-42EF-AF30-1BC1F80C6FF8}"/>
    <dgm:cxn modelId="{B9F421B1-C908-4D2D-80B1-36B58B740E86}" type="presOf" srcId="{6178AFA0-8A66-4609-BB15-3AB6BD863141}" destId="{2CA278E1-D29F-44C5-928C-18E241F6F613}" srcOrd="0" destOrd="0" presId="urn:microsoft.com/office/officeart/2005/8/layout/orgChart1"/>
    <dgm:cxn modelId="{C9ADB2BA-5C72-491B-9AFC-3782B88D8B93}" type="presOf" srcId="{B2A7AAD3-C20C-4D19-8738-DCE0B6871B08}" destId="{89F78BB6-CB79-4587-B60B-0DE781A2B93E}" srcOrd="1" destOrd="0" presId="urn:microsoft.com/office/officeart/2005/8/layout/orgChart1"/>
    <dgm:cxn modelId="{A43342C3-8CB8-4298-A4EF-F29A06BAD416}" type="presOf" srcId="{8CE5C974-C23B-40DF-A0C8-03D559C5EDA3}" destId="{53508C82-4228-46B7-9E14-DE5CE55C0ABC}" srcOrd="0" destOrd="0" presId="urn:microsoft.com/office/officeart/2005/8/layout/orgChart1"/>
    <dgm:cxn modelId="{5E3B02C5-7301-4DEE-B9FA-D60D327FFA52}" type="presOf" srcId="{2FB83B3F-72A9-4747-8D14-2DF787F61ABA}" destId="{16E4DB03-CE2E-4B26-9FB6-9882ADEBDD7E}" srcOrd="1" destOrd="0" presId="urn:microsoft.com/office/officeart/2005/8/layout/orgChart1"/>
    <dgm:cxn modelId="{84D854CB-A814-4CD5-8D7F-594E86B2E4A4}" type="presOf" srcId="{4961245F-0006-436F-8FD3-F4987ED40A51}" destId="{1788616B-3EDD-460A-831F-23190BFCE290}" srcOrd="1" destOrd="0" presId="urn:microsoft.com/office/officeart/2005/8/layout/orgChart1"/>
    <dgm:cxn modelId="{579312D1-7065-40DF-9621-89FCC3479FE9}" type="presOf" srcId="{2FB83B3F-72A9-4747-8D14-2DF787F61ABA}" destId="{658E7C31-223A-4A0A-A7F7-E511FF112DF1}" srcOrd="0" destOrd="0" presId="urn:microsoft.com/office/officeart/2005/8/layout/orgChart1"/>
    <dgm:cxn modelId="{083776E2-856E-435E-AC33-DC06A8AB609B}" type="presOf" srcId="{6178AFA0-8A66-4609-BB15-3AB6BD863141}" destId="{B8033A64-513A-40D6-BF72-8A72520DEBDB}" srcOrd="1" destOrd="0" presId="urn:microsoft.com/office/officeart/2005/8/layout/orgChart1"/>
    <dgm:cxn modelId="{E7C397E3-647B-4B74-AAA0-54F519FB7636}" type="presOf" srcId="{8B0E692D-8F39-446F-B24A-A6156A0C4921}" destId="{28B38239-6A37-4F99-A1F1-583E0F4241CB}" srcOrd="0" destOrd="0" presId="urn:microsoft.com/office/officeart/2005/8/layout/orgChart1"/>
    <dgm:cxn modelId="{85053AE4-C7C3-4411-B028-C6E3F72625F2}" srcId="{ACBD875B-9E7E-4384-881B-414B820DAAF7}" destId="{6178AFA0-8A66-4609-BB15-3AB6BD863141}" srcOrd="0" destOrd="0" parTransId="{7140F67B-94F3-4F8C-9851-FFECE30AD8B0}" sibTransId="{9D077811-BA29-4A36-9B3B-520FEC09DACD}"/>
    <dgm:cxn modelId="{2042ADE5-E556-4456-B200-25763A18E477}" type="presOf" srcId="{60638CED-D82F-485D-830E-C5DF113E56A8}" destId="{D5E7CB2D-68EB-4DEC-891B-A023CA622379}" srcOrd="0" destOrd="0" presId="urn:microsoft.com/office/officeart/2005/8/layout/orgChart1"/>
    <dgm:cxn modelId="{830C9AFC-D640-48AD-A31E-2EFD010D2234}" type="presOf" srcId="{8B0E692D-8F39-446F-B24A-A6156A0C4921}" destId="{06334B4A-244C-4C06-BB96-31452A1BF877}" srcOrd="1" destOrd="0" presId="urn:microsoft.com/office/officeart/2005/8/layout/orgChart1"/>
    <dgm:cxn modelId="{5FED8EFE-22CE-4393-8675-C5749F124547}" type="presOf" srcId="{ACBD875B-9E7E-4384-881B-414B820DAAF7}" destId="{1F22DA9E-2C5A-4B57-94E5-6F086525BA9F}" srcOrd="0" destOrd="0" presId="urn:microsoft.com/office/officeart/2005/8/layout/orgChart1"/>
    <dgm:cxn modelId="{82AFF4FE-F318-4CE1-B992-99A2D155B0EC}" srcId="{6178AFA0-8A66-4609-BB15-3AB6BD863141}" destId="{2FB83B3F-72A9-4747-8D14-2DF787F61ABA}" srcOrd="4" destOrd="0" parTransId="{60638CED-D82F-485D-830E-C5DF113E56A8}" sibTransId="{1A55A870-B9C0-44FB-8431-B1162041F733}"/>
    <dgm:cxn modelId="{86A026D3-AD2C-4898-9369-E612575C8D8E}" type="presParOf" srcId="{1F22DA9E-2C5A-4B57-94E5-6F086525BA9F}" destId="{25AB4AE7-8671-4CBD-8977-A2FC92C403A7}" srcOrd="0" destOrd="0" presId="urn:microsoft.com/office/officeart/2005/8/layout/orgChart1"/>
    <dgm:cxn modelId="{0CF759F3-3D15-4421-9369-8ACB3E917DB5}" type="presParOf" srcId="{25AB4AE7-8671-4CBD-8977-A2FC92C403A7}" destId="{B61694CD-26E5-4A60-895A-0620809C6746}" srcOrd="0" destOrd="0" presId="urn:microsoft.com/office/officeart/2005/8/layout/orgChart1"/>
    <dgm:cxn modelId="{13531E5B-6CB3-4F36-934C-3EF9617A06BD}" type="presParOf" srcId="{B61694CD-26E5-4A60-895A-0620809C6746}" destId="{2CA278E1-D29F-44C5-928C-18E241F6F613}" srcOrd="0" destOrd="0" presId="urn:microsoft.com/office/officeart/2005/8/layout/orgChart1"/>
    <dgm:cxn modelId="{DD20D16F-01E0-4599-97F4-931146F264D0}" type="presParOf" srcId="{B61694CD-26E5-4A60-895A-0620809C6746}" destId="{B8033A64-513A-40D6-BF72-8A72520DEBDB}" srcOrd="1" destOrd="0" presId="urn:microsoft.com/office/officeart/2005/8/layout/orgChart1"/>
    <dgm:cxn modelId="{AFC5F606-ECBC-49A7-B697-0F456809FAB8}" type="presParOf" srcId="{25AB4AE7-8671-4CBD-8977-A2FC92C403A7}" destId="{CF6E6FB2-0AE0-4053-8AC6-96FCA3E1F5E9}" srcOrd="1" destOrd="0" presId="urn:microsoft.com/office/officeart/2005/8/layout/orgChart1"/>
    <dgm:cxn modelId="{D89EB464-B125-4F9E-BAE1-77FF3285F432}" type="presParOf" srcId="{CF6E6FB2-0AE0-4053-8AC6-96FCA3E1F5E9}" destId="{1C782C9A-AF47-4BDA-A473-0C234646CFC7}" srcOrd="0" destOrd="0" presId="urn:microsoft.com/office/officeart/2005/8/layout/orgChart1"/>
    <dgm:cxn modelId="{F23ABE06-B919-482D-BE1F-EB6EF86C6032}" type="presParOf" srcId="{CF6E6FB2-0AE0-4053-8AC6-96FCA3E1F5E9}" destId="{12DB9839-5BD5-429F-B1FA-281DEDFDEAFF}" srcOrd="1" destOrd="0" presId="urn:microsoft.com/office/officeart/2005/8/layout/orgChart1"/>
    <dgm:cxn modelId="{204A48B4-D486-48C2-80DF-F0F3181E7E8A}" type="presParOf" srcId="{12DB9839-5BD5-429F-B1FA-281DEDFDEAFF}" destId="{0C22B53C-159E-4159-9C58-2F7FEFA6D98C}" srcOrd="0" destOrd="0" presId="urn:microsoft.com/office/officeart/2005/8/layout/orgChart1"/>
    <dgm:cxn modelId="{A87255A4-D326-4281-B062-07A98141CABD}" type="presParOf" srcId="{0C22B53C-159E-4159-9C58-2F7FEFA6D98C}" destId="{D8DE5DB4-FBD2-4011-B643-9E09FA80F275}" srcOrd="0" destOrd="0" presId="urn:microsoft.com/office/officeart/2005/8/layout/orgChart1"/>
    <dgm:cxn modelId="{B112EA35-DAC8-4B6F-9062-2A624C34ECBB}" type="presParOf" srcId="{0C22B53C-159E-4159-9C58-2F7FEFA6D98C}" destId="{1788616B-3EDD-460A-831F-23190BFCE290}" srcOrd="1" destOrd="0" presId="urn:microsoft.com/office/officeart/2005/8/layout/orgChart1"/>
    <dgm:cxn modelId="{5FF160C5-E24A-4D3E-8E72-0D74A507325F}" type="presParOf" srcId="{12DB9839-5BD5-429F-B1FA-281DEDFDEAFF}" destId="{88B5A18A-31BB-45F5-A173-EC119E672FD2}" srcOrd="1" destOrd="0" presId="urn:microsoft.com/office/officeart/2005/8/layout/orgChart1"/>
    <dgm:cxn modelId="{B0A62B5F-3D16-4613-840B-2619E2390E05}" type="presParOf" srcId="{12DB9839-5BD5-429F-B1FA-281DEDFDEAFF}" destId="{198C81BA-D49F-450E-9D93-8CF14086E518}" srcOrd="2" destOrd="0" presId="urn:microsoft.com/office/officeart/2005/8/layout/orgChart1"/>
    <dgm:cxn modelId="{FBCCFFD4-6CD1-440D-A646-158CBFE3435E}" type="presParOf" srcId="{CF6E6FB2-0AE0-4053-8AC6-96FCA3E1F5E9}" destId="{53508C82-4228-46B7-9E14-DE5CE55C0ABC}" srcOrd="2" destOrd="0" presId="urn:microsoft.com/office/officeart/2005/8/layout/orgChart1"/>
    <dgm:cxn modelId="{5F6EEEA9-E9F5-401F-94EF-3E0AADFBB7A2}" type="presParOf" srcId="{CF6E6FB2-0AE0-4053-8AC6-96FCA3E1F5E9}" destId="{EF78A86C-C04D-40E8-9BA0-636661069EF4}" srcOrd="3" destOrd="0" presId="urn:microsoft.com/office/officeart/2005/8/layout/orgChart1"/>
    <dgm:cxn modelId="{8B218FC9-B718-466D-866A-3BF58F7659F7}" type="presParOf" srcId="{EF78A86C-C04D-40E8-9BA0-636661069EF4}" destId="{13A004F2-A6DC-46A4-95E3-5B48DAD4C0E0}" srcOrd="0" destOrd="0" presId="urn:microsoft.com/office/officeart/2005/8/layout/orgChart1"/>
    <dgm:cxn modelId="{E46A2C65-01DD-4E3E-9D10-9687D471E3B5}" type="presParOf" srcId="{13A004F2-A6DC-46A4-95E3-5B48DAD4C0E0}" destId="{91ADA302-32FA-483A-9C67-69548533D77C}" srcOrd="0" destOrd="0" presId="urn:microsoft.com/office/officeart/2005/8/layout/orgChart1"/>
    <dgm:cxn modelId="{E63A02A7-98D2-4FBF-8A5D-35E153D3E245}" type="presParOf" srcId="{13A004F2-A6DC-46A4-95E3-5B48DAD4C0E0}" destId="{1A726434-4538-4C65-8036-158160D30EFA}" srcOrd="1" destOrd="0" presId="urn:microsoft.com/office/officeart/2005/8/layout/orgChart1"/>
    <dgm:cxn modelId="{D840D68B-8339-42E2-B1C4-88C957BCC78F}" type="presParOf" srcId="{EF78A86C-C04D-40E8-9BA0-636661069EF4}" destId="{40D88C03-061A-45E5-B0AC-CBE0AB11F450}" srcOrd="1" destOrd="0" presId="urn:microsoft.com/office/officeart/2005/8/layout/orgChart1"/>
    <dgm:cxn modelId="{22D92E3C-9403-45A3-A212-E258BA2455AA}" type="presParOf" srcId="{EF78A86C-C04D-40E8-9BA0-636661069EF4}" destId="{C354386C-2838-4396-A7F5-CCC067D79C3C}" srcOrd="2" destOrd="0" presId="urn:microsoft.com/office/officeart/2005/8/layout/orgChart1"/>
    <dgm:cxn modelId="{4371807D-F43D-4376-AE13-2F52EEB7DC7A}" type="presParOf" srcId="{CF6E6FB2-0AE0-4053-8AC6-96FCA3E1F5E9}" destId="{88992887-6BC6-41F2-B4E3-D4C2822E83B4}" srcOrd="4" destOrd="0" presId="urn:microsoft.com/office/officeart/2005/8/layout/orgChart1"/>
    <dgm:cxn modelId="{10D299C2-AE16-41BB-9FA9-2D3B16F8F73E}" type="presParOf" srcId="{CF6E6FB2-0AE0-4053-8AC6-96FCA3E1F5E9}" destId="{02E524E4-C758-49CF-96EA-70CCFBADC4FA}" srcOrd="5" destOrd="0" presId="urn:microsoft.com/office/officeart/2005/8/layout/orgChart1"/>
    <dgm:cxn modelId="{1917AF93-D8BC-44C1-8981-F84AA63768BD}" type="presParOf" srcId="{02E524E4-C758-49CF-96EA-70CCFBADC4FA}" destId="{B3C3F8F0-6DAE-48FD-9208-3DBE2E813844}" srcOrd="0" destOrd="0" presId="urn:microsoft.com/office/officeart/2005/8/layout/orgChart1"/>
    <dgm:cxn modelId="{B8F20E9A-2FD8-4A91-A9A5-28EF9F671543}" type="presParOf" srcId="{B3C3F8F0-6DAE-48FD-9208-3DBE2E813844}" destId="{28B38239-6A37-4F99-A1F1-583E0F4241CB}" srcOrd="0" destOrd="0" presId="urn:microsoft.com/office/officeart/2005/8/layout/orgChart1"/>
    <dgm:cxn modelId="{043E523F-7AB7-4B61-A7A1-300E700859D3}" type="presParOf" srcId="{B3C3F8F0-6DAE-48FD-9208-3DBE2E813844}" destId="{06334B4A-244C-4C06-BB96-31452A1BF877}" srcOrd="1" destOrd="0" presId="urn:microsoft.com/office/officeart/2005/8/layout/orgChart1"/>
    <dgm:cxn modelId="{2562ACDC-9A3D-49D5-A8C5-3A236CE379C0}" type="presParOf" srcId="{02E524E4-C758-49CF-96EA-70CCFBADC4FA}" destId="{A3E150B9-29F4-419B-83B0-E0C6B69B2BC2}" srcOrd="1" destOrd="0" presId="urn:microsoft.com/office/officeart/2005/8/layout/orgChart1"/>
    <dgm:cxn modelId="{B5E58103-74E0-4157-864B-FFAD468922AA}" type="presParOf" srcId="{02E524E4-C758-49CF-96EA-70CCFBADC4FA}" destId="{302460F2-2CC7-4E77-B81B-6477BD177A9F}" srcOrd="2" destOrd="0" presId="urn:microsoft.com/office/officeart/2005/8/layout/orgChart1"/>
    <dgm:cxn modelId="{094E6404-45E0-439A-B90A-C28812FE8FA0}" type="presParOf" srcId="{CF6E6FB2-0AE0-4053-8AC6-96FCA3E1F5E9}" destId="{510105E9-C238-454A-BCE5-7224A0CAD1A2}" srcOrd="6" destOrd="0" presId="urn:microsoft.com/office/officeart/2005/8/layout/orgChart1"/>
    <dgm:cxn modelId="{BCD1D8AA-30A2-47A7-BC9C-2CE69D9BFC24}" type="presParOf" srcId="{CF6E6FB2-0AE0-4053-8AC6-96FCA3E1F5E9}" destId="{40C0607A-F028-4408-9BC4-11AFC75E2BE6}" srcOrd="7" destOrd="0" presId="urn:microsoft.com/office/officeart/2005/8/layout/orgChart1"/>
    <dgm:cxn modelId="{C1C5252E-18E2-44A5-B994-F44FC4E32099}" type="presParOf" srcId="{40C0607A-F028-4408-9BC4-11AFC75E2BE6}" destId="{479D9C6F-8D49-4725-9674-0431A0E19646}" srcOrd="0" destOrd="0" presId="urn:microsoft.com/office/officeart/2005/8/layout/orgChart1"/>
    <dgm:cxn modelId="{253F4F62-499B-4C27-A78A-42F2243A6DDF}" type="presParOf" srcId="{479D9C6F-8D49-4725-9674-0431A0E19646}" destId="{B911586E-0BE0-46C0-BE23-2516A2503CCC}" srcOrd="0" destOrd="0" presId="urn:microsoft.com/office/officeart/2005/8/layout/orgChart1"/>
    <dgm:cxn modelId="{95521E88-3DAB-4EDE-ADBB-18BE05029C69}" type="presParOf" srcId="{479D9C6F-8D49-4725-9674-0431A0E19646}" destId="{89F78BB6-CB79-4587-B60B-0DE781A2B93E}" srcOrd="1" destOrd="0" presId="urn:microsoft.com/office/officeart/2005/8/layout/orgChart1"/>
    <dgm:cxn modelId="{8B674D11-4AF5-4DE3-8472-D4F1EF4BD694}" type="presParOf" srcId="{40C0607A-F028-4408-9BC4-11AFC75E2BE6}" destId="{69898E03-FA75-422B-AB10-9FA1D8F3680A}" srcOrd="1" destOrd="0" presId="urn:microsoft.com/office/officeart/2005/8/layout/orgChart1"/>
    <dgm:cxn modelId="{6DE80287-3A15-4B12-9098-39E32464A672}" type="presParOf" srcId="{40C0607A-F028-4408-9BC4-11AFC75E2BE6}" destId="{EE79CB5F-18CD-4565-B038-C1390BFD81FD}" srcOrd="2" destOrd="0" presId="urn:microsoft.com/office/officeart/2005/8/layout/orgChart1"/>
    <dgm:cxn modelId="{ED9D921C-3824-4226-8B9D-7F559C6E3D4E}" type="presParOf" srcId="{CF6E6FB2-0AE0-4053-8AC6-96FCA3E1F5E9}" destId="{D5E7CB2D-68EB-4DEC-891B-A023CA622379}" srcOrd="8" destOrd="0" presId="urn:microsoft.com/office/officeart/2005/8/layout/orgChart1"/>
    <dgm:cxn modelId="{7888EE0A-9F36-42C9-9C23-262B16AC708F}" type="presParOf" srcId="{CF6E6FB2-0AE0-4053-8AC6-96FCA3E1F5E9}" destId="{12C0A181-365D-48EE-AEC7-A83E01251B6B}" srcOrd="9" destOrd="0" presId="urn:microsoft.com/office/officeart/2005/8/layout/orgChart1"/>
    <dgm:cxn modelId="{B05CC68E-3C7A-4C14-AF14-D660FB4CD120}" type="presParOf" srcId="{12C0A181-365D-48EE-AEC7-A83E01251B6B}" destId="{334DA19D-0D92-4B32-91DC-13F658B58305}" srcOrd="0" destOrd="0" presId="urn:microsoft.com/office/officeart/2005/8/layout/orgChart1"/>
    <dgm:cxn modelId="{CBDB089B-2A80-473E-A2B4-3A61570B19D1}" type="presParOf" srcId="{334DA19D-0D92-4B32-91DC-13F658B58305}" destId="{658E7C31-223A-4A0A-A7F7-E511FF112DF1}" srcOrd="0" destOrd="0" presId="urn:microsoft.com/office/officeart/2005/8/layout/orgChart1"/>
    <dgm:cxn modelId="{CCAAE13D-BA87-4F47-B5F1-8D96C68B14BE}" type="presParOf" srcId="{334DA19D-0D92-4B32-91DC-13F658B58305}" destId="{16E4DB03-CE2E-4B26-9FB6-9882ADEBDD7E}" srcOrd="1" destOrd="0" presId="urn:microsoft.com/office/officeart/2005/8/layout/orgChart1"/>
    <dgm:cxn modelId="{6A85AC8A-1084-42ED-8424-8DD6E4FE23D4}" type="presParOf" srcId="{12C0A181-365D-48EE-AEC7-A83E01251B6B}" destId="{3FFD41C4-1AA1-4601-B76F-3314668AF458}" srcOrd="1" destOrd="0" presId="urn:microsoft.com/office/officeart/2005/8/layout/orgChart1"/>
    <dgm:cxn modelId="{058EBE55-A243-492E-B8A8-2F5FD8415548}" type="presParOf" srcId="{12C0A181-365D-48EE-AEC7-A83E01251B6B}" destId="{35E94507-80A7-41BA-8612-D8569A35EBB5}" srcOrd="2" destOrd="0" presId="urn:microsoft.com/office/officeart/2005/8/layout/orgChart1"/>
    <dgm:cxn modelId="{88BE7553-CC40-4CD4-9259-F93C4C164D50}" type="presParOf" srcId="{25AB4AE7-8671-4CBD-8977-A2FC92C403A7}" destId="{9912762A-3B2E-4B99-B261-CBA03F131460}" srcOrd="2" destOrd="0" presId="urn:microsoft.com/office/officeart/2005/8/layout/orgChart1"/>
  </dgm:cxnLst>
  <dgm:bg/>
  <dgm:whole/>
  <dgm:extLst>
    <a:ext uri="http://schemas.microsoft.com/office/drawing/2008/diagram">
      <dsp:dataModelExt xmlns:dsp="http://schemas.microsoft.com/office/drawing/2008/diagram" relId="rId7" minVer="http://schemas.openxmlformats.org/drawingml/2006/diagram"/>
    </a:ext>
    <a:ext uri="{C62137D5-CB1D-491B-B009-E17868A290BF}">
      <dgm14:recolorImg xmlns:dgm14="http://schemas.microsoft.com/office/drawing/2010/diagram" val="1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D5E7CB2D-68EB-4DEC-891B-A023CA622379}">
      <dsp:nvSpPr>
        <dsp:cNvPr id="0" name=""/>
        <dsp:cNvSpPr/>
      </dsp:nvSpPr>
      <dsp:spPr>
        <a:xfrm>
          <a:off x="5428120" y="2466210"/>
          <a:ext cx="4497878" cy="3903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5155"/>
              </a:lnTo>
              <a:lnTo>
                <a:pt x="4497878" y="195155"/>
              </a:lnTo>
              <a:lnTo>
                <a:pt x="4497878" y="390311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10105E9-C238-454A-BCE5-7224A0CAD1A2}">
      <dsp:nvSpPr>
        <dsp:cNvPr id="0" name=""/>
        <dsp:cNvSpPr/>
      </dsp:nvSpPr>
      <dsp:spPr>
        <a:xfrm>
          <a:off x="5428120" y="2466210"/>
          <a:ext cx="2327782" cy="390311"/>
        </a:xfrm>
        <a:custGeom>
          <a:avLst/>
          <a:gdLst/>
          <a:ahLst/>
          <a:cxnLst/>
          <a:rect l="0" t="0" r="0" b="0"/>
          <a:pathLst>
            <a:path>
              <a:moveTo>
                <a:pt x="0" y="0"/>
              </a:moveTo>
              <a:lnTo>
                <a:pt x="0" y="195155"/>
              </a:lnTo>
              <a:lnTo>
                <a:pt x="2327782" y="195155"/>
              </a:lnTo>
              <a:lnTo>
                <a:pt x="2327782" y="390311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88992887-6BC6-41F2-B4E3-D4C2822E83B4}">
      <dsp:nvSpPr>
        <dsp:cNvPr id="0" name=""/>
        <dsp:cNvSpPr/>
      </dsp:nvSpPr>
      <dsp:spPr>
        <a:xfrm>
          <a:off x="5378942" y="2466210"/>
          <a:ext cx="91440" cy="397867"/>
        </a:xfrm>
        <a:custGeom>
          <a:avLst/>
          <a:gdLst/>
          <a:ahLst/>
          <a:cxnLst/>
          <a:rect l="0" t="0" r="0" b="0"/>
          <a:pathLst>
            <a:path>
              <a:moveTo>
                <a:pt x="49177" y="0"/>
              </a:moveTo>
              <a:lnTo>
                <a:pt x="49177" y="202711"/>
              </a:lnTo>
              <a:lnTo>
                <a:pt x="45720" y="202711"/>
              </a:lnTo>
              <a:lnTo>
                <a:pt x="45720" y="397867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53508C82-4228-46B7-9E14-DE5CE55C0ABC}">
      <dsp:nvSpPr>
        <dsp:cNvPr id="0" name=""/>
        <dsp:cNvSpPr/>
      </dsp:nvSpPr>
      <dsp:spPr>
        <a:xfrm>
          <a:off x="3194997" y="2466210"/>
          <a:ext cx="2233122" cy="393936"/>
        </a:xfrm>
        <a:custGeom>
          <a:avLst/>
          <a:gdLst/>
          <a:ahLst/>
          <a:cxnLst/>
          <a:rect l="0" t="0" r="0" b="0"/>
          <a:pathLst>
            <a:path>
              <a:moveTo>
                <a:pt x="2233122" y="0"/>
              </a:moveTo>
              <a:lnTo>
                <a:pt x="2233122" y="198780"/>
              </a:lnTo>
              <a:lnTo>
                <a:pt x="0" y="198780"/>
              </a:lnTo>
              <a:lnTo>
                <a:pt x="0" y="393936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1C782C9A-AF47-4BDA-A473-0C234646CFC7}">
      <dsp:nvSpPr>
        <dsp:cNvPr id="0" name=""/>
        <dsp:cNvSpPr/>
      </dsp:nvSpPr>
      <dsp:spPr>
        <a:xfrm>
          <a:off x="929313" y="2466210"/>
          <a:ext cx="4498806" cy="390311"/>
        </a:xfrm>
        <a:custGeom>
          <a:avLst/>
          <a:gdLst/>
          <a:ahLst/>
          <a:cxnLst/>
          <a:rect l="0" t="0" r="0" b="0"/>
          <a:pathLst>
            <a:path>
              <a:moveTo>
                <a:pt x="4498806" y="0"/>
              </a:moveTo>
              <a:lnTo>
                <a:pt x="4498806" y="195155"/>
              </a:lnTo>
              <a:lnTo>
                <a:pt x="0" y="195155"/>
              </a:lnTo>
              <a:lnTo>
                <a:pt x="0" y="390311"/>
              </a:lnTo>
            </a:path>
          </a:pathLst>
        </a:custGeom>
        <a:noFill/>
        <a:ln w="12700" cap="flat" cmpd="sng" algn="ctr">
          <a:solidFill>
            <a:schemeClr val="accent3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0">
          <a:scrgbClr r="0" g="0" b="0"/>
        </a:fillRef>
        <a:effectRef idx="0">
          <a:scrgbClr r="0" g="0" b="0"/>
        </a:effectRef>
        <a:fontRef idx="minor"/>
      </dsp:style>
    </dsp:sp>
    <dsp:sp modelId="{2CA278E1-D29F-44C5-928C-18E241F6F613}">
      <dsp:nvSpPr>
        <dsp:cNvPr id="0" name=""/>
        <dsp:cNvSpPr/>
      </dsp:nvSpPr>
      <dsp:spPr>
        <a:xfrm>
          <a:off x="4498806" y="1536896"/>
          <a:ext cx="1858627" cy="929313"/>
        </a:xfrm>
        <a:prstGeom prst="rect">
          <a:avLst/>
        </a:prstGeom>
        <a:solidFill>
          <a:srgbClr val="990000"/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首頁</a:t>
          </a:r>
        </a:p>
      </dsp:txBody>
      <dsp:txXfrm>
        <a:off x="4498806" y="1536896"/>
        <a:ext cx="1858627" cy="929313"/>
      </dsp:txXfrm>
    </dsp:sp>
    <dsp:sp modelId="{D8DE5DB4-FBD2-4011-B643-9E09FA80F275}">
      <dsp:nvSpPr>
        <dsp:cNvPr id="0" name=""/>
        <dsp:cNvSpPr/>
      </dsp:nvSpPr>
      <dsp:spPr>
        <a:xfrm>
          <a:off x="0" y="2856522"/>
          <a:ext cx="1858627" cy="929313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22225" tIns="22225" rIns="22225" bIns="22225" numCol="1" spcCol="1270" anchor="ctr" anchorCtr="0">
          <a:noAutofit/>
        </a:bodyPr>
        <a:lstStyle/>
        <a:p>
          <a:pPr marL="0" lvl="0" indent="0" algn="ctr" defTabSz="155575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500" kern="1200" dirty="0">
              <a:latin typeface="微軟正黑體" panose="020B0604030504040204" pitchFamily="34" charset="-120"/>
              <a:ea typeface="微軟正黑體" panose="020B0604030504040204" pitchFamily="34" charset="-120"/>
            </a:rPr>
            <a:t>關於我們</a:t>
          </a:r>
        </a:p>
      </dsp:txBody>
      <dsp:txXfrm>
        <a:off x="0" y="2856522"/>
        <a:ext cx="1858627" cy="929313"/>
      </dsp:txXfrm>
    </dsp:sp>
    <dsp:sp modelId="{91ADA302-32FA-483A-9C67-69548533D77C}">
      <dsp:nvSpPr>
        <dsp:cNvPr id="0" name=""/>
        <dsp:cNvSpPr/>
      </dsp:nvSpPr>
      <dsp:spPr>
        <a:xfrm>
          <a:off x="2265683" y="2860146"/>
          <a:ext cx="1858627" cy="929313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最新消息</a:t>
          </a:r>
        </a:p>
      </dsp:txBody>
      <dsp:txXfrm>
        <a:off x="2265683" y="2860146"/>
        <a:ext cx="1858627" cy="929313"/>
      </dsp:txXfrm>
    </dsp:sp>
    <dsp:sp modelId="{28B38239-6A37-4F99-A1F1-583E0F4241CB}">
      <dsp:nvSpPr>
        <dsp:cNvPr id="0" name=""/>
        <dsp:cNvSpPr/>
      </dsp:nvSpPr>
      <dsp:spPr>
        <a:xfrm>
          <a:off x="4495349" y="2864077"/>
          <a:ext cx="1858627" cy="929313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產品介紹</a:t>
          </a:r>
        </a:p>
      </dsp:txBody>
      <dsp:txXfrm>
        <a:off x="4495349" y="2864077"/>
        <a:ext cx="1858627" cy="929313"/>
      </dsp:txXfrm>
    </dsp:sp>
    <dsp:sp modelId="{B911586E-0BE0-46C0-BE23-2516A2503CCC}">
      <dsp:nvSpPr>
        <dsp:cNvPr id="0" name=""/>
        <dsp:cNvSpPr/>
      </dsp:nvSpPr>
      <dsp:spPr>
        <a:xfrm>
          <a:off x="6826588" y="2856522"/>
          <a:ext cx="1858627" cy="929313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精選食譜</a:t>
          </a:r>
        </a:p>
      </dsp:txBody>
      <dsp:txXfrm>
        <a:off x="6826588" y="2856522"/>
        <a:ext cx="1858627" cy="929313"/>
      </dsp:txXfrm>
    </dsp:sp>
    <dsp:sp modelId="{658E7C31-223A-4A0A-A7F7-E511FF112DF1}">
      <dsp:nvSpPr>
        <dsp:cNvPr id="0" name=""/>
        <dsp:cNvSpPr/>
      </dsp:nvSpPr>
      <dsp:spPr>
        <a:xfrm>
          <a:off x="8996684" y="2856522"/>
          <a:ext cx="1858627" cy="929313"/>
        </a:xfrm>
        <a:prstGeom prst="rect">
          <a:avLst/>
        </a:prstGeom>
        <a:solidFill>
          <a:schemeClr val="accent1">
            <a:lumMod val="5000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  <a:miter lim="800000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19050" tIns="19050" rIns="19050" bIns="19050" numCol="1" spcCol="1270" anchor="ctr" anchorCtr="0">
          <a:noAutofit/>
        </a:bodyPr>
        <a:lstStyle/>
        <a:p>
          <a:pPr marL="0" lvl="0" indent="0" algn="ctr" defTabSz="1333500">
            <a:lnSpc>
              <a:spcPct val="90000"/>
            </a:lnSpc>
            <a:spcBef>
              <a:spcPct val="0"/>
            </a:spcBef>
            <a:spcAft>
              <a:spcPct val="35000"/>
            </a:spcAft>
            <a:buNone/>
          </a:pPr>
          <a:r>
            <a:rPr lang="zh-TW" altLang="en-US" sz="3000" kern="1200" dirty="0">
              <a:solidFill>
                <a:prstClr val="white"/>
              </a:solidFill>
              <a:latin typeface="微軟正黑體" panose="020B0604030504040204" pitchFamily="34" charset="-120"/>
              <a:ea typeface="微軟正黑體" panose="020B0604030504040204" pitchFamily="34" charset="-120"/>
              <a:cs typeface="+mn-cs"/>
            </a:rPr>
            <a:t>常見問題</a:t>
          </a:r>
        </a:p>
      </dsp:txBody>
      <dsp:txXfrm>
        <a:off x="8996684" y="2856522"/>
        <a:ext cx="1858627" cy="929313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orgChart1">
  <dgm:title val=""/>
  <dgm:desc val=""/>
  <dgm:catLst>
    <dgm:cat type="hierarchy" pri="1000"/>
    <dgm:cat type="convert" pri="6000"/>
  </dgm:catLst>
  <dgm:sampData>
    <dgm:dataModel>
      <dgm:ptLst>
        <dgm:pt modelId="0" type="doc"/>
        <dgm:pt modelId="1">
          <dgm:prSet phldr="1"/>
        </dgm:pt>
        <dgm:pt modelId="2" type="asst">
          <dgm:prSet phldr="1"/>
        </dgm:pt>
        <dgm:pt modelId="3">
          <dgm:prSet phldr="1"/>
        </dgm:pt>
        <dgm:pt modelId="4">
          <dgm:prSet phldr="1"/>
        </dgm:pt>
        <dgm:pt modelId="5">
          <dgm:prSet phldr="1"/>
        </dgm:pt>
      </dgm:ptLst>
      <dgm:cxnLst>
        <dgm:cxn modelId="5" srcId="0" destId="1" srcOrd="0" destOrd="0"/>
        <dgm:cxn modelId="6" srcId="1" destId="2" srcOrd="0" destOrd="0"/>
        <dgm:cxn modelId="7" srcId="1" destId="3" srcOrd="1" destOrd="0"/>
        <dgm:cxn modelId="8" srcId="1" destId="4" srcOrd="2" destOrd="0"/>
        <dgm:cxn modelId="9" srcId="1" destId="5" srcOrd="3" destOrd="0"/>
      </dgm:cxnLst>
      <dgm:bg/>
      <dgm:whole/>
    </dgm:dataModel>
  </dgm:sampData>
  <dgm:styleData>
    <dgm:dataModel>
      <dgm:ptLst>
        <dgm:pt modelId="0" type="doc"/>
        <dgm:pt modelId="1"/>
        <dgm:pt modelId="12"/>
        <dgm:pt modelId="13"/>
      </dgm:ptLst>
      <dgm:cxnLst>
        <dgm:cxn modelId="2" srcId="0" destId="1" srcOrd="0" destOrd="0"/>
        <dgm:cxn modelId="16" srcId="1" destId="12" srcOrd="1" destOrd="0"/>
        <dgm:cxn modelId="17" srcId="1" destId="13" srcOrd="2" destOrd="0"/>
      </dgm:cxnLst>
      <dgm:bg/>
      <dgm:whole/>
    </dgm:dataModel>
  </dgm:styleData>
  <dgm:clrData>
    <dgm:dataModel>
      <dgm:ptLst>
        <dgm:pt modelId="0" type="doc"/>
        <dgm:pt modelId="1"/>
        <dgm:pt modelId="11" type="asst"/>
        <dgm:pt modelId="12"/>
        <dgm:pt modelId="13"/>
        <dgm:pt modelId="14"/>
      </dgm:ptLst>
      <dgm:cxnLst>
        <dgm:cxn modelId="2" srcId="0" destId="1" srcOrd="0" destOrd="0"/>
        <dgm:cxn modelId="15" srcId="1" destId="11" srcOrd="0" destOrd="0"/>
        <dgm:cxn modelId="16" srcId="1" destId="12" srcOrd="1" destOrd="0"/>
        <dgm:cxn modelId="17" srcId="1" destId="13" srcOrd="2" destOrd="0"/>
        <dgm:cxn modelId="18" srcId="1" destId="14" srcOrd="2" destOrd="0"/>
      </dgm:cxnLst>
      <dgm:bg/>
      <dgm:whole/>
    </dgm:dataModel>
  </dgm:clrData>
  <dgm:layoutNode name="hierChild1">
    <dgm:varLst>
      <dgm:orgChart val="1"/>
      <dgm:chPref val="1"/>
      <dgm:dir/>
      <dgm:animOne val="branch"/>
      <dgm:animLvl val="lvl"/>
      <dgm:resizeHandles/>
    </dgm:varLst>
    <dgm:choose name="Name0">
      <dgm:if name="Name1" func="var" arg="dir" op="equ" val="norm">
        <dgm:alg type="hierChild">
          <dgm:param type="linDir" val="fromL"/>
        </dgm:alg>
      </dgm:if>
      <dgm:else name="Name2">
        <dgm:alg type="hierChild">
          <dgm:param type="linDir" val="fromR"/>
        </dgm:alg>
      </dgm:else>
    </dgm:choose>
    <dgm:shape xmlns:r="http://schemas.openxmlformats.org/officeDocument/2006/relationships" r:blip="">
      <dgm:adjLst/>
    </dgm:shape>
    <dgm:presOf/>
    <dgm:constrLst>
      <dgm:constr type="w" for="des" forName="rootComposite1" refType="w" fact="10"/>
      <dgm:constr type="h" for="des" forName="rootComposite1" refType="w" refFor="des" refForName="rootComposite1" fact="0.5"/>
      <dgm:constr type="w" for="des" forName="rootComposite" refType="w" fact="10"/>
      <dgm:constr type="h" for="des" forName="rootComposite" refType="w" refFor="des" refForName="rootComposite1" fact="0.5"/>
      <dgm:constr type="w" for="des" forName="rootComposite3" refType="w" fact="10"/>
      <dgm:constr type="h" for="des" forName="rootComposite3" refType="w" refFor="des" refForName="rootComposite1" fact="0.5"/>
      <dgm:constr type="primFontSz" for="des" ptType="node" op="equ"/>
      <dgm:constr type="sp" for="des" op="equ"/>
      <dgm:constr type="sp" for="des" forName="hierRoot1" refType="w" refFor="des" refForName="rootComposite1" fact="0.21"/>
      <dgm:constr type="sp" for="des" forName="hierRoot2" refType="sp" refFor="des" refForName="hierRoot1"/>
      <dgm:constr type="sp" for="des" forName="hierRoot3" refType="sp" refFor="des" refForName="hierRoot1"/>
      <dgm:constr type="sibSp" refType="w" refFor="des" refForName="rootComposite1" fact="0.21"/>
      <dgm:constr type="sibSp" for="des" forName="hierChild2" refType="sibSp"/>
      <dgm:constr type="sibSp" for="des" forName="hierChild3" refType="sibSp"/>
      <dgm:constr type="sibSp" for="des" forName="hierChild4" refType="sibSp"/>
      <dgm:constr type="sibSp" for="des" forName="hierChild5" refType="sibSp"/>
      <dgm:constr type="sibSp" for="des" forName="hierChild6" refType="sibSp"/>
      <dgm:constr type="sibSp" for="des" forName="hierChild7" refType="sibSp"/>
      <dgm:constr type="secSibSp" refType="w" refFor="des" refForName="rootComposite1" fact="0.21"/>
      <dgm:constr type="secSibSp" for="des" forName="hierChild2" refType="secSibSp"/>
      <dgm:constr type="secSibSp" for="des" forName="hierChild3" refType="secSibSp"/>
      <dgm:constr type="secSibSp" for="des" forName="hierChild4" refType="secSibSp"/>
      <dgm:constr type="secSibSp" for="des" forName="hierChild5" refType="secSibSp"/>
      <dgm:constr type="secSibSp" for="des" forName="hierChild6" refType="secSibSp"/>
      <dgm:constr type="secSibSp" for="des" forName="hierChild7" refType="secSibSp"/>
    </dgm:constrLst>
    <dgm:ruleLst/>
    <dgm:forEach name="Name3" axis="ch">
      <dgm:forEach name="Name4" axis="self" ptType="node">
        <dgm:layoutNode name="hierRoot1">
          <dgm:varLst>
            <dgm:hierBranch val="init"/>
          </dgm:varLst>
          <dgm:choose name="Name5">
            <dgm:if name="Name6" func="var" arg="hierBranch" op="equ" val="l">
              <dgm:choose name="Name7">
                <dgm:if name="Name8" axis="ch" ptType="asst" func="cnt" op="gte" val="1">
                  <dgm:alg type="hierRoot">
                    <dgm:param type="hierAlign" val="tR"/>
                  </dgm:alg>
                  <dgm:constrLst>
                    <dgm:constr type="alignOff" val="0.65"/>
                  </dgm:constrLst>
                </dgm:if>
                <dgm:else name="Name9">
                  <dgm:alg type="hierRoot">
                    <dgm:param type="hierAlign" val="tR"/>
                  </dgm:alg>
                  <dgm:constrLst>
                    <dgm:constr type="alignOff" val="0.25"/>
                  </dgm:constrLst>
                </dgm:else>
              </dgm:choose>
            </dgm:if>
            <dgm:if name="Name10" func="var" arg="hierBranch" op="equ" val="r">
              <dgm:choose name="Name11">
                <dgm:if name="Name12" axis="ch" ptType="asst" func="cnt" op="gte" val="1">
                  <dgm:alg type="hierRoot">
                    <dgm:param type="hierAlign" val="tL"/>
                  </dgm:alg>
                  <dgm:constrLst>
                    <dgm:constr type="alignOff" val="0.65"/>
                  </dgm:constrLst>
                </dgm:if>
                <dgm:else name="Name13">
                  <dgm:alg type="hierRoot">
                    <dgm:param type="hierAlign" val="tL"/>
                  </dgm:alg>
                  <dgm:constrLst>
                    <dgm:constr type="alignOff" val="0.25"/>
                  </dgm:constrLst>
                </dgm:else>
              </dgm:choose>
            </dgm:if>
            <dgm:if name="Name14" func="var" arg="hierBranch" op="equ" val="hang">
              <dgm:alg type="hierRoot"/>
              <dgm:constrLst>
                <dgm:constr type="alignOff" val="0.65"/>
              </dgm:constrLst>
            </dgm:if>
            <dgm:else name="Name15">
              <dgm:alg type="hierRoot"/>
              <dgm:constrLst>
                <dgm:constr type="alignOff"/>
                <dgm:constr type="bendDist" for="des" ptType="parTrans" refType="sp" fact="0.5"/>
              </dgm:constrLst>
            </dgm:else>
          </dgm:choose>
          <dgm:shape xmlns:r="http://schemas.openxmlformats.org/officeDocument/2006/relationships" r:blip="">
            <dgm:adjLst/>
          </dgm:shape>
          <dgm:presOf/>
          <dgm:ruleLst/>
          <dgm:layoutNode name="rootComposite1">
            <dgm:alg type="composite"/>
            <dgm:shape xmlns:r="http://schemas.openxmlformats.org/officeDocument/2006/relationships" r:blip="">
              <dgm:adjLst/>
            </dgm:shape>
            <dgm:presOf axis="self" ptType="node" cnt="1"/>
            <dgm:choose name="Name16">
              <dgm:if name="Name17" func="var" arg="hierBranch" op="equ" val="init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8" func="var" arg="hierBranch" op="equ" val="l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if name="Name19" func="var" arg="hierBranch" op="equ" val="r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l" for="ch" forName="rootConnector1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if>
              <dgm:else name="Name20">
                <dgm:constrLst>
                  <dgm:constr type="l" for="ch" forName="rootText1"/>
                  <dgm:constr type="t" for="ch" forName="rootText1"/>
                  <dgm:constr type="w" for="ch" forName="rootText1" refType="w"/>
                  <dgm:constr type="h" for="ch" forName="rootText1" refType="h"/>
                  <dgm:constr type="r" for="ch" forName="rootConnector1" refType="w"/>
                  <dgm:constr type="t" for="ch" forName="rootConnector1"/>
                  <dgm:constr type="w" for="ch" forName="rootConnector1" refType="w" refFor="ch" refForName="rootText1" fact="0.2"/>
                  <dgm:constr type="h" for="ch" forName="rootConnector1" refType="h" refFor="ch" refForName="rootText1"/>
                </dgm:constrLst>
              </dgm:else>
            </dgm:choose>
            <dgm:ruleLst/>
            <dgm:layoutNode name="rootText1" styleLbl="node0">
              <dgm:varLst>
                <dgm:chPref val="3"/>
              </dgm:varLst>
              <dgm:alg type="tx"/>
              <dgm:shape xmlns:r="http://schemas.openxmlformats.org/officeDocument/2006/relationships" type="rect" r:blip="">
                <dgm:adjLst/>
              </dgm:shape>
              <dgm:presOf axis="self" ptType="node" cnt="1"/>
              <dgm:constrLst>
                <dgm:constr type="primFontSz" val="65"/>
                <dgm:constr type="lMarg" refType="primFontSz" fact="0.05"/>
                <dgm:constr type="rMarg" refType="primFontSz" fact="0.05"/>
                <dgm:constr type="tMarg" refType="primFontSz" fact="0.05"/>
                <dgm:constr type="bMarg" refType="primFontSz" fact="0.05"/>
              </dgm:constrLst>
              <dgm:ruleLst>
                <dgm:rule type="primFontSz" val="5" fact="NaN" max="NaN"/>
              </dgm:ruleLst>
            </dgm:layoutNode>
            <dgm:layoutNode name="rootConnector1" moveWith="rootText1">
              <dgm:alg type="sp"/>
              <dgm:shape xmlns:r="http://schemas.openxmlformats.org/officeDocument/2006/relationships" type="rect" r:blip="" hideGeom="1">
                <dgm:adjLst/>
              </dgm:shape>
              <dgm:presOf axis="self" ptType="node" cnt="1"/>
              <dgm:constrLst/>
              <dgm:ruleLst/>
            </dgm:layoutNode>
          </dgm:layoutNode>
          <dgm:layoutNode name="hierChild2">
            <dgm:choose name="Name21">
              <dgm:if name="Name22" func="var" arg="hierBranch" op="equ" val="l">
                <dgm:alg type="hierChild">
                  <dgm:param type="chAlign" val="r"/>
                  <dgm:param type="linDir" val="fromT"/>
                </dgm:alg>
              </dgm:if>
              <dgm:if name="Name23" func="var" arg="hierBranch" op="equ" val="r">
                <dgm:alg type="hierChild">
                  <dgm:param type="chAlign" val="l"/>
                  <dgm:param type="linDir" val="fromT"/>
                </dgm:alg>
              </dgm:if>
              <dgm:if name="Name24" func="var" arg="hierBranch" op="equ" val="hang">
                <dgm:choose name="Name25">
                  <dgm:if name="Name26" func="var" arg="dir" op="equ" val="norm">
                    <dgm:alg type="hierChild">
                      <dgm:param type="chAlign" val="l"/>
                      <dgm:param type="linDir" val="fromL"/>
                      <dgm:param type="secChAlign" val="t"/>
                      <dgm:param type="secLinDir" val="fromT"/>
                    </dgm:alg>
                  </dgm:if>
                  <dgm:else name="Name27">
                    <dgm:alg type="hierChild">
                      <dgm:param type="chAlign" val="l"/>
                      <dgm:param type="linDir" val="fromR"/>
                      <dgm:param type="secChAlign" val="t"/>
                      <dgm:param type="secLinDir" val="fromT"/>
                    </dgm:alg>
                  </dgm:else>
                </dgm:choose>
              </dgm:if>
              <dgm:else name="Name28">
                <dgm:choose name="Name29">
                  <dgm:if name="Name30" func="var" arg="dir" op="equ" val="norm">
                    <dgm:alg type="hierChild"/>
                  </dgm:if>
                  <dgm:else name="Name31">
                    <dgm:alg type="hierChild">
                      <dgm:param type="linDir" val="fromR"/>
                    </dgm:alg>
                  </dgm:else>
                </dgm:choose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a" axis="ch" ptType="nonAsst">
              <dgm:forEach name="Name32" axis="precedSib" ptType="parTrans" st="-1" cnt="1">
                <dgm:choose name="Name33">
                  <dgm:if name="Name34" func="var" arg="hierBranch" op="equ" val="std">
                    <dgm:layoutNode name="Name35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tCtr"/>
                        <dgm:param type="bendPt" val="end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36" func="var" arg="hierBranch" op="equ" val="init">
                    <dgm:layoutNode name="Name37">
                      <dgm:choose name="Name38">
                        <dgm:if name="Name39" axis="self" func="depth" op="lte" val="2">
                          <dgm:alg type="conn">
                            <dgm:param type="connRout" val="bend"/>
                            <dgm:param type="dim" val="1D"/>
                            <dgm:param type="endSty" val="noArr"/>
                            <dgm:param type="begPts" val="bCtr"/>
                            <dgm:param type="endPts" val="tCtr"/>
                            <dgm:param type="bendPt" val="end"/>
                          </dgm:alg>
                        </dgm:if>
                        <dgm:else name="Name40">
                          <dgm:choose name="Name41">
                            <dgm:if name="Name42" axis="par des" func="maxDepth" op="lte" val="1">
                              <dgm:choose name="Name43">
                                <dgm:if name="Name44" axis="par ch" ptType="node asst" func="cnt" op="gte" val="1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</dgm:alg>
                                </dgm:if>
                                <dgm:else name="Name45">
                                  <dgm:alg type="conn">
                                    <dgm:param type="connRout" val="bend"/>
                                    <dgm:param type="dim" val="1D"/>
                                    <dgm:param type="endSty" val="noArr"/>
                                    <dgm:param type="begPts" val="bCtr"/>
                                    <dgm:param type="endPts" val="midL midR"/>
                                    <dgm:param type="srcNode" val="rootConnector"/>
                                  </dgm:alg>
                                </dgm:else>
                              </dgm:choose>
                            </dgm:if>
                            <dgm:else name="Name46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tCtr"/>
                                <dgm:param type="bendPt" val="end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if name="Name47" func="var" arg="hierBranch" op="equ" val="hang">
                    <dgm:layoutNode name="Name48">
                      <dgm:alg type="conn">
                        <dgm:param type="connRout" val="bend"/>
                        <dgm:param type="dim" val="1D"/>
                        <dgm:param type="endSty" val="noArr"/>
                        <dgm:param type="begPts" val="bCtr"/>
                        <dgm:param type="endPts" val="midL midR"/>
                      </dgm:alg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if>
                  <dgm:else name="Name49">
                    <dgm:layoutNode name="Name50">
                      <dgm:choose name="Name51">
                        <dgm:if name="Name52" axis="self" func="depth" op="lte" val="2">
                          <dgm:choose name="Name53">
                            <dgm:if name="Name54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5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1"/>
                              </dgm:alg>
                            </dgm:else>
                          </dgm:choose>
                        </dgm:if>
                        <dgm:else name="Name56">
                          <dgm:choose name="Name57">
                            <dgm:if name="Name58" axis="par ch" ptType="node asst" func="cnt" op="gte" val="1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</dgm:alg>
                            </dgm:if>
                            <dgm:else name="Name59">
                              <dgm:alg type="conn">
                                <dgm:param type="connRout" val="bend"/>
                                <dgm:param type="dim" val="1D"/>
                                <dgm:param type="endSty" val="noArr"/>
                                <dgm:param type="begPts" val="bCtr"/>
                                <dgm:param type="endPts" val="midL midR"/>
                                <dgm:param type="srcNode" val="rootConnector"/>
                              </dgm:alg>
                            </dgm:else>
                          </dgm:choose>
                        </dgm:else>
                      </dgm:choose>
                      <dgm:shape xmlns:r="http://schemas.openxmlformats.org/officeDocument/2006/relationships" type="conn" r:blip="" zOrderOff="-99999">
                        <dgm:adjLst/>
                      </dgm:shape>
                      <dgm:presOf axis="self"/>
                      <dgm:constrLst>
                        <dgm:constr type="begPad"/>
                        <dgm:constr type="endPad"/>
                      </dgm:constrLst>
                      <dgm:ruleLst/>
                    </dgm:layoutNode>
                  </dgm:else>
                </dgm:choose>
              </dgm:forEach>
              <dgm:layoutNode name="hierRoot2">
                <dgm:varLst>
                  <dgm:hierBranch val="init"/>
                </dgm:varLst>
                <dgm:choose name="Name60">
                  <dgm:if name="Name61" func="var" arg="hierBranch" op="equ" val="l">
                    <dgm:choose name="Name62">
                      <dgm:if name="Name63" axis="ch" ptType="asst" func="cnt" op="gte" val="1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4">
                        <dgm:alg type="hierRoot">
                          <dgm:param type="hierAlign" val="tR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5" func="var" arg="hierBranch" op="equ" val="r">
                    <dgm:choose name="Name66">
                      <dgm:if name="Name67" axis="ch" ptType="asst" func="cnt" op="g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68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25"/>
                        </dgm:constrLst>
                      </dgm:else>
                    </dgm:choose>
                  </dgm:if>
                  <dgm:if name="Name69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70" func="var" arg="hierBranch" op="equ" val="init">
                    <dgm:choose name="Name71">
                      <dgm:if name="Name72" axis="des" func="maxDepth" op="lte" val="1">
                        <dgm:choose name="Name73">
                          <dgm:if name="Name74" axis="ch" ptType="asst" func="cnt" op="gte" val="1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65"/>
                            </dgm:constrLst>
                          </dgm:if>
                          <dgm:else name="Name75">
                            <dgm:alg type="hierRoot">
                              <dgm:param type="hierAlign" val="tL"/>
                            </dgm:alg>
                            <dgm:shape xmlns:r="http://schemas.openxmlformats.org/officeDocument/2006/relationships" r:blip="">
                              <dgm:adjLst/>
                            </dgm:shape>
                            <dgm:presOf/>
                            <dgm:constrLst>
                              <dgm:constr type="alignOff" val="0.25"/>
                            </dgm:constrLst>
                          </dgm:else>
                        </dgm:choose>
                      </dgm:if>
                      <dgm:else name="Name76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77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else>
                </dgm:choose>
                <dgm:ruleLst/>
                <dgm:layoutNode name="rootComposite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78">
                    <dgm:if name="Name79" func="var" arg="hierBranch" op="equ" val="init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0" func="var" arg="hierBranch" op="equ" val="l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if name="Name81" func="var" arg="hierBranch" op="equ" val="r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l" for="ch" forName="rootConnector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if>
                    <dgm:else name="Name82">
                      <dgm:constrLst>
                        <dgm:constr type="l" for="ch" forName="rootText"/>
                        <dgm:constr type="t" for="ch" forName="rootText"/>
                        <dgm:constr type="w" for="ch" forName="rootText" refType="w"/>
                        <dgm:constr type="h" for="ch" forName="rootText" refType="h"/>
                        <dgm:constr type="r" for="ch" forName="rootConnector" refType="w"/>
                        <dgm:constr type="t" for="ch" forName="rootConnector"/>
                        <dgm:constr type="w" for="ch" forName="rootConnector" refType="w" refFor="ch" refForName="rootText" fact="0.2"/>
                        <dgm:constr type="h" for="ch" forName="rootConnector" refType="h" refFor="ch" refForName="rootText"/>
                      </dgm:constrLst>
                    </dgm:else>
                  </dgm:choose>
                  <dgm:ruleLst/>
                  <dgm:layoutNode name="rootText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" moveWith="rootText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4">
                  <dgm:choose name="Name83">
                    <dgm:if name="Name84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85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86" func="var" arg="hierBranch" op="equ" val="hang">
                      <dgm:choose name="Name87">
                        <dgm:if name="Name88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89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90" func="var" arg="hierBranch" op="equ" val="std">
                      <dgm:choose name="Name91">
                        <dgm:if name="Name92" func="var" arg="dir" op="equ" val="norm">
                          <dgm:alg type="hierChild"/>
                        </dgm:if>
                        <dgm:else name="Name93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94" func="var" arg="hierBranch" op="equ" val="init">
                      <dgm:choose name="Name95">
                        <dgm:if name="Name96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97">
                          <dgm:choose name="Name98">
                            <dgm:if name="Name99" func="var" arg="dir" op="equ" val="norm">
                              <dgm:alg type="hierChild"/>
                            </dgm:if>
                            <dgm:else name="Name100">
                              <dgm:alg type="hierChild">
                                <dgm:param type="linDir" val="fromR"/>
                              </dgm:alg>
                            </dgm:else>
                          </dgm:choose>
                        </dgm:else>
                      </dgm:choose>
                    </dgm:if>
                    <dgm:else name="Name101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2" ref="rep2a"/>
                </dgm:layoutNode>
                <dgm:layoutNode name="hierChild5">
                  <dgm:choose name="Name103">
                    <dgm:if name="Name104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05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06" ref="rep2b"/>
                </dgm:layoutNode>
              </dgm:layoutNode>
            </dgm:forEach>
          </dgm:layoutNode>
          <dgm:layoutNode name="hierChild3">
            <dgm:choose name="Name107">
              <dgm:if name="Name108" func="var" arg="dir" op="equ" val="norm">
                <dgm:alg type="hierChild">
                  <dgm:param type="chAlign" val="l"/>
                  <dgm:param type="linDir" val="fromL"/>
                  <dgm:param type="secChAlign" val="t"/>
                  <dgm:param type="secLinDir" val="fromT"/>
                </dgm:alg>
              </dgm:if>
              <dgm:else name="Name109">
                <dgm:alg type="hierChild">
                  <dgm:param type="chAlign" val="l"/>
                  <dgm:param type="linDir" val="fromR"/>
                  <dgm:param type="secChAlign" val="t"/>
                  <dgm:param type="secLinDir" val="fromT"/>
                </dgm:alg>
              </dgm:else>
            </dgm:choose>
            <dgm:shape xmlns:r="http://schemas.openxmlformats.org/officeDocument/2006/relationships" r:blip="">
              <dgm:adjLst/>
            </dgm:shape>
            <dgm:presOf/>
            <dgm:constrLst/>
            <dgm:ruleLst/>
            <dgm:forEach name="rep2b" axis="ch" ptType="asst">
              <dgm:forEach name="Name110" axis="precedSib" ptType="parTrans" st="-1" cnt="1">
                <dgm:layoutNode name="Name111">
                  <dgm:alg type="conn">
                    <dgm:param type="connRout" val="bend"/>
                    <dgm:param type="dim" val="1D"/>
                    <dgm:param type="endSty" val="noArr"/>
                    <dgm:param type="begPts" val="bCtr"/>
                    <dgm:param type="endPts" val="midL midR"/>
                  </dgm:alg>
                  <dgm:shape xmlns:r="http://schemas.openxmlformats.org/officeDocument/2006/relationships" type="conn" r:blip="" zOrderOff="-99999">
                    <dgm:adjLst/>
                  </dgm:shape>
                  <dgm:presOf axis="self"/>
                  <dgm:constrLst>
                    <dgm:constr type="begPad"/>
                    <dgm:constr type="endPad"/>
                  </dgm:constrLst>
                  <dgm:ruleLst/>
                </dgm:layoutNode>
              </dgm:forEach>
              <dgm:layoutNode name="hierRoot3">
                <dgm:varLst>
                  <dgm:hierBranch val="init"/>
                </dgm:varLst>
                <dgm:choose name="Name112">
                  <dgm:if name="Name113" func="var" arg="hierBranch" op="equ" val="l">
                    <dgm:alg type="hierRoot">
                      <dgm:param type="hierAlign" val="tR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4" func="var" arg="hierBranch" op="equ" val="r">
                    <dgm:alg type="hierRoot">
                      <dgm:param type="hierAlign" val="tL"/>
                    </dgm:alg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5" func="var" arg="hierBranch" op="equ" val="hang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 val="0.65"/>
                    </dgm:constrLst>
                  </dgm:if>
                  <dgm:if name="Name116" func="var" arg="hierBranch" op="equ" val="std">
                    <dgm:alg type="hierRoot"/>
                    <dgm:shape xmlns:r="http://schemas.openxmlformats.org/officeDocument/2006/relationships" r:blip="">
                      <dgm:adjLst/>
                    </dgm:shape>
                    <dgm:presOf/>
                    <dgm:constrLst>
                      <dgm:constr type="alignOff"/>
                      <dgm:constr type="bendDist" for="des" ptType="parTrans" refType="sp" fact="0.5"/>
                    </dgm:constrLst>
                  </dgm:if>
                  <dgm:if name="Name117" func="var" arg="hierBranch" op="equ" val="init">
                    <dgm:choose name="Name118">
                      <dgm:if name="Name119" axis="des" func="maxDepth" op="lte" val="1">
                        <dgm:alg type="hierRoot">
                          <dgm:param type="hierAlign" val="tL"/>
                        </dgm:alg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 val="0.65"/>
                        </dgm:constrLst>
                      </dgm:if>
                      <dgm:else name="Name120">
                        <dgm:alg type="hierRoot"/>
                        <dgm:shape xmlns:r="http://schemas.openxmlformats.org/officeDocument/2006/relationships" r:blip="">
                          <dgm:adjLst/>
                        </dgm:shape>
                        <dgm:presOf/>
                        <dgm:constrLst>
                          <dgm:constr type="alignOff"/>
                          <dgm:constr type="bendDist" for="des" ptType="parTrans" refType="sp" fact="0.5"/>
                        </dgm:constrLst>
                      </dgm:else>
                    </dgm:choose>
                  </dgm:if>
                  <dgm:else name="Name121"/>
                </dgm:choose>
                <dgm:ruleLst/>
                <dgm:layoutNode name="rootComposite3">
                  <dgm:alg type="composite"/>
                  <dgm:shape xmlns:r="http://schemas.openxmlformats.org/officeDocument/2006/relationships" r:blip="">
                    <dgm:adjLst/>
                  </dgm:shape>
                  <dgm:presOf axis="self" ptType="node" cnt="1"/>
                  <dgm:choose name="Name122">
                    <dgm:if name="Name123" func="var" arg="hierBranch" op="equ" val="init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4" func="var" arg="hierBranch" op="equ" val="l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if name="Name125" func="var" arg="hierBranch" op="equ" val="r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l" for="ch" forName="rootConnector3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if>
                    <dgm:else name="Name126">
                      <dgm:constrLst>
                        <dgm:constr type="l" for="ch" forName="rootText3"/>
                        <dgm:constr type="t" for="ch" forName="rootText3"/>
                        <dgm:constr type="w" for="ch" forName="rootText3" refType="w"/>
                        <dgm:constr type="h" for="ch" forName="rootText3" refType="h"/>
                        <dgm:constr type="r" for="ch" forName="rootConnector3" refType="w"/>
                        <dgm:constr type="t" for="ch" forName="rootConnector3"/>
                        <dgm:constr type="w" for="ch" forName="rootConnector3" refType="w" refFor="ch" refForName="rootText3" fact="0.2"/>
                        <dgm:constr type="h" for="ch" forName="rootConnector3" refType="h" refFor="ch" refForName="rootText3"/>
                      </dgm:constrLst>
                    </dgm:else>
                  </dgm:choose>
                  <dgm:ruleLst/>
                  <dgm:layoutNode name="rootText3">
                    <dgm:varLst>
                      <dgm:chPref val="3"/>
                    </dgm:varLst>
                    <dgm:alg type="tx"/>
                    <dgm:shape xmlns:r="http://schemas.openxmlformats.org/officeDocument/2006/relationships" type="rect" r:blip="">
                      <dgm:adjLst/>
                    </dgm:shape>
                    <dgm:presOf axis="self" ptType="node" cnt="1"/>
                    <dgm:constrLst>
                      <dgm:constr type="primFontSz" val="65"/>
                      <dgm:constr type="lMarg" refType="primFontSz" fact="0.05"/>
                      <dgm:constr type="rMarg" refType="primFontSz" fact="0.05"/>
                      <dgm:constr type="tMarg" refType="primFontSz" fact="0.05"/>
                      <dgm:constr type="bMarg" refType="primFontSz" fact="0.05"/>
                    </dgm:constrLst>
                    <dgm:ruleLst>
                      <dgm:rule type="primFontSz" val="5" fact="NaN" max="NaN"/>
                    </dgm:ruleLst>
                  </dgm:layoutNode>
                  <dgm:layoutNode name="rootConnector3" moveWith="rootText1">
                    <dgm:alg type="sp"/>
                    <dgm:shape xmlns:r="http://schemas.openxmlformats.org/officeDocument/2006/relationships" type="rect" r:blip="" hideGeom="1">
                      <dgm:adjLst/>
                    </dgm:shape>
                    <dgm:presOf axis="self" ptType="node" cnt="1"/>
                    <dgm:constrLst/>
                    <dgm:ruleLst/>
                  </dgm:layoutNode>
                </dgm:layoutNode>
                <dgm:layoutNode name="hierChild6">
                  <dgm:choose name="Name127">
                    <dgm:if name="Name128" func="var" arg="hierBranch" op="equ" val="l">
                      <dgm:alg type="hierChild">
                        <dgm:param type="chAlign" val="r"/>
                        <dgm:param type="linDir" val="fromT"/>
                      </dgm:alg>
                    </dgm:if>
                    <dgm:if name="Name129" func="var" arg="hierBranch" op="equ" val="r">
                      <dgm:alg type="hierChild">
                        <dgm:param type="chAlign" val="l"/>
                        <dgm:param type="linDir" val="fromT"/>
                      </dgm:alg>
                    </dgm:if>
                    <dgm:if name="Name130" func="var" arg="hierBranch" op="equ" val="hang">
                      <dgm:choose name="Name131">
                        <dgm:if name="Name132" func="var" arg="dir" op="equ" val="norm">
                          <dgm:alg type="hierChild">
                            <dgm:param type="chAlign" val="l"/>
                            <dgm:param type="linDir" val="fromL"/>
                            <dgm:param type="secChAlign" val="t"/>
                            <dgm:param type="secLinDir" val="fromT"/>
                          </dgm:alg>
                        </dgm:if>
                        <dgm:else name="Name133">
                          <dgm:alg type="hierChild">
                            <dgm:param type="chAlign" val="l"/>
                            <dgm:param type="linDir" val="fromR"/>
                            <dgm:param type="secChAlign" val="t"/>
                            <dgm:param type="secLinDir" val="fromT"/>
                          </dgm:alg>
                        </dgm:else>
                      </dgm:choose>
                    </dgm:if>
                    <dgm:if name="Name134" func="var" arg="hierBranch" op="equ" val="std">
                      <dgm:choose name="Name135">
                        <dgm:if name="Name136" func="var" arg="dir" op="equ" val="norm">
                          <dgm:alg type="hierChild"/>
                        </dgm:if>
                        <dgm:else name="Name137">
                          <dgm:alg type="hierChild">
                            <dgm:param type="linDir" val="fromR"/>
                          </dgm:alg>
                        </dgm:else>
                      </dgm:choose>
                    </dgm:if>
                    <dgm:if name="Name138" func="var" arg="hierBranch" op="equ" val="init">
                      <dgm:choose name="Name139">
                        <dgm:if name="Name140" axis="des" func="maxDepth" op="lte" val="1">
                          <dgm:alg type="hierChild">
                            <dgm:param type="chAlign" val="l"/>
                            <dgm:param type="linDir" val="fromT"/>
                          </dgm:alg>
                        </dgm:if>
                        <dgm:else name="Name141">
                          <dgm:alg type="hierChild"/>
                        </dgm:else>
                      </dgm:choose>
                    </dgm:if>
                    <dgm:else name="Name142"/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3" ref="rep2a"/>
                </dgm:layoutNode>
                <dgm:layoutNode name="hierChild7">
                  <dgm:choose name="Name144">
                    <dgm:if name="Name145" func="var" arg="dir" op="equ" val="norm">
                      <dgm:alg type="hierChild">
                        <dgm:param type="chAlign" val="l"/>
                        <dgm:param type="linDir" val="fromL"/>
                        <dgm:param type="secChAlign" val="t"/>
                        <dgm:param type="secLinDir" val="fromT"/>
                      </dgm:alg>
                    </dgm:if>
                    <dgm:else name="Name146">
                      <dgm:alg type="hierChild">
                        <dgm:param type="chAlign" val="l"/>
                        <dgm:param type="linDir" val="fromR"/>
                        <dgm:param type="secChAlign" val="t"/>
                        <dgm:param type="secLinDir" val="fromT"/>
                      </dgm:alg>
                    </dgm:else>
                  </dgm:choose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  <dgm:forEach name="Name147" ref="rep2b"/>
                </dgm:layoutNode>
              </dgm:layoutNode>
            </dgm:forEach>
          </dgm:layoutNode>
        </dgm:layoutNode>
      </dgm:forEach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image1.jpg>
</file>

<file path=ppt/media/image10.jpg>
</file>

<file path=ppt/media/image2.jp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页眉占位符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3" name="日期占位符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1E5A61F4-E11F-422F-AFFB-0189BBEFA429}" type="datetimeFigureOut">
              <a:rPr lang="zh-CN" altLang="en-US" smtClean="0"/>
              <a:t>2020/4/29</a:t>
            </a:fld>
            <a:endParaRPr lang="zh-CN" altLang="en-US"/>
          </a:p>
        </p:txBody>
      </p:sp>
      <p:sp>
        <p:nvSpPr>
          <p:cNvPr id="4" name="幻灯片图像占位符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zh-CN" altLang="en-US"/>
          </a:p>
        </p:txBody>
      </p:sp>
      <p:sp>
        <p:nvSpPr>
          <p:cNvPr id="5" name="备注占位符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zh-CN" altLang="en-US"/>
              <a:t>单击此处编辑母版文本样式</a:t>
            </a:r>
          </a:p>
          <a:p>
            <a:pPr lvl="1"/>
            <a:r>
              <a:rPr lang="zh-CN" altLang="en-US"/>
              <a:t>第二级</a:t>
            </a:r>
          </a:p>
          <a:p>
            <a:pPr lvl="2"/>
            <a:r>
              <a:rPr lang="zh-CN" altLang="en-US"/>
              <a:t>第三级</a:t>
            </a:r>
          </a:p>
          <a:p>
            <a:pPr lvl="3"/>
            <a:r>
              <a:rPr lang="zh-CN" altLang="en-US"/>
              <a:t>第四级</a:t>
            </a:r>
          </a:p>
          <a:p>
            <a:pPr lvl="4"/>
            <a:r>
              <a:rPr lang="zh-CN" altLang="en-US"/>
              <a:t>第五级</a:t>
            </a:r>
          </a:p>
        </p:txBody>
      </p:sp>
      <p:sp>
        <p:nvSpPr>
          <p:cNvPr id="6" name="页脚占位符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zh-CN" altLang="en-US"/>
          </a:p>
        </p:txBody>
      </p:sp>
      <p:sp>
        <p:nvSpPr>
          <p:cNvPr id="7" name="灯片编号占位符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E3C7DA2-7D97-490B-ABB6-55861A342C4C}" type="slidenum">
              <a:rPr lang="zh-CN" altLang="en-US" smtClean="0"/>
              <a:t>‹#›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1772688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1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1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6.xml"/><Relationship Id="rId1" Type="http://schemas.openxmlformats.org/officeDocument/2006/relationships/notesMaster" Target="../notesMasters/notesMaster1.xml"/></Relationships>
</file>

<file path=ppt/notesSlides/_rels/notesSlide1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7.xml"/><Relationship Id="rId1" Type="http://schemas.openxmlformats.org/officeDocument/2006/relationships/notesMaster" Target="../notesMasters/notesMaster1.xml"/></Relationships>
</file>

<file path=ppt/notesSlides/_rels/notesSlide1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8.xml"/><Relationship Id="rId1" Type="http://schemas.openxmlformats.org/officeDocument/2006/relationships/notesMaster" Target="../notesMasters/notesMaster1.xml"/></Relationships>
</file>

<file path=ppt/notesSlides/_rels/notesSlide1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9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2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0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48289137"/>
      </p:ext>
    </p:extLst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747376502"/>
      </p:ext>
    </p:extLst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11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58343872"/>
      </p:ext>
    </p:extLst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291234124"/>
      </p:ext>
    </p:extLst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98404230"/>
      </p:ext>
    </p:extLst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555334063"/>
      </p:ext>
    </p:extLst>
  </p:cSld>
  <p:clrMapOvr>
    <a:masterClrMapping/>
  </p:clrMapOvr>
</p:notes>
</file>

<file path=ppt/notesSlides/notesSlide1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15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11618891"/>
      </p:ext>
    </p:extLst>
  </p:cSld>
  <p:clrMapOvr>
    <a:masterClrMapping/>
  </p:clrMapOvr>
</p:notes>
</file>

<file path=ppt/notesSlides/notesSlide1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16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36025609"/>
      </p:ext>
    </p:extLst>
  </p:cSld>
  <p:clrMapOvr>
    <a:masterClrMapping/>
  </p:clrMapOvr>
</p:notes>
</file>

<file path=ppt/notesSlides/notesSlide1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56359947"/>
      </p:ext>
    </p:extLst>
  </p:cSld>
  <p:clrMapOvr>
    <a:masterClrMapping/>
  </p:clrMapOvr>
</p:notes>
</file>

<file path=ppt/notesSlides/notesSlide1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449965047"/>
      </p:ext>
    </p:extLst>
  </p:cSld>
  <p:clrMapOvr>
    <a:masterClrMapping/>
  </p:clrMapOvr>
</p:notes>
</file>

<file path=ppt/notesSlides/notesSlide1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19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4059694608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2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1160068278"/>
      </p:ext>
    </p:extLst>
  </p:cSld>
  <p:clrMapOvr>
    <a:masterClrMapping/>
  </p:clrMapOvr>
</p:notes>
</file>

<file path=ppt/notesSlides/notesSlide20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20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634677205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3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97117226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4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774476868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68A2-10CC-41D3-9C40-2BFA940BDCE6}" type="slidenum">
              <a:rPr lang="zh-CN" altLang="en-US" smtClean="0">
                <a:solidFill>
                  <a:prstClr val="black"/>
                </a:solidFill>
              </a:rPr>
              <a:pPr/>
              <a:t>5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559769498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B04868A2-10CC-41D3-9C40-2BFA940BDCE6}" type="slidenum">
              <a:rPr lang="zh-CN" altLang="en-US" smtClean="0">
                <a:solidFill>
                  <a:prstClr val="black"/>
                </a:solidFill>
              </a:rPr>
              <a:pPr/>
              <a:t>6</a:t>
            </a:fld>
            <a:endParaRPr lang="zh-CN" altLang="en-US">
              <a:solidFill>
                <a:prstClr val="black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933611451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7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99809033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8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684373523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幻灯片图像占位符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备注占位符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zh-CN" altLang="en-US"/>
          </a:p>
        </p:txBody>
      </p:sp>
      <p:sp>
        <p:nvSpPr>
          <p:cNvPr id="4" name="灯片编号占位符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E3C7DA2-7D97-490B-ABB6-55861A342C4C}" type="slidenum">
              <a:rPr lang="zh-CN" altLang="en-US" smtClean="0"/>
              <a:t>9</a:t>
            </a:fld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0225125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标题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  <a:prstGeom prst="rect">
            <a:avLst/>
          </a:prstGeom>
        </p:spPr>
        <p:txBody>
          <a:bodyPr anchor="b"/>
          <a:lstStyle>
            <a:lvl1pPr algn="ctr">
              <a:defRPr sz="6000"/>
            </a:lvl1pPr>
          </a:lstStyle>
          <a:p>
            <a:r>
              <a:rPr lang="zh-CN" altLang="en-US"/>
              <a:t>单击此处编辑母版标题样式</a:t>
            </a:r>
          </a:p>
        </p:txBody>
      </p:sp>
      <p:sp>
        <p:nvSpPr>
          <p:cNvPr id="3" name="副标题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  <a:prstGeom prst="rect">
            <a:avLst/>
          </a:prstGeo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zh-CN" altLang="en-US"/>
              <a:t>单击此处编辑母版副标题样式</a:t>
            </a:r>
          </a:p>
        </p:txBody>
      </p:sp>
      <p:sp>
        <p:nvSpPr>
          <p:cNvPr id="4" name="日期占位符 3"/>
          <p:cNvSpPr>
            <a:spLocks noGrp="1"/>
          </p:cNvSpPr>
          <p:nvPr>
            <p:ph type="dt" sz="half" idx="10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0DA88C9A-7811-4AA2-844E-962283B8D2E4}" type="datetimeFigureOut">
              <a:rPr lang="zh-CN" altLang="en-US" smtClean="0"/>
              <a:t>2020/4/29</a:t>
            </a:fld>
            <a:endParaRPr lang="zh-CN" altLang="en-US"/>
          </a:p>
        </p:txBody>
      </p:sp>
      <p:sp>
        <p:nvSpPr>
          <p:cNvPr id="5" name="页脚占位符 4"/>
          <p:cNvSpPr>
            <a:spLocks noGrp="1"/>
          </p:cNvSpPr>
          <p:nvPr>
            <p:ph type="ftr" sz="quarter" idx="11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/>
          <a:lstStyle/>
          <a:p>
            <a:endParaRPr lang="zh-CN" altLang="en-US"/>
          </a:p>
        </p:txBody>
      </p:sp>
      <p:sp>
        <p:nvSpPr>
          <p:cNvPr id="6" name="灯片编号占位符 5"/>
          <p:cNvSpPr>
            <a:spLocks noGrp="1"/>
          </p:cNvSpPr>
          <p:nvPr>
            <p:ph type="sldNum" sz="quarter" idx="12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/>
          <a:lstStyle/>
          <a:p>
            <a:fld id="{73F406A0-0D5A-443A-95E5-B85E563392F3}" type="slidenum">
              <a:rPr lang="zh-CN" altLang="en-US" smtClean="0"/>
              <a:t>‹#›</a:t>
            </a:fld>
            <a:endParaRPr lang="zh-CN" alt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userDrawn="1">
  <p:cSld name="11_标题幻灯片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95173087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3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F7F7F7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377" name="组合 376"/>
          <p:cNvGrpSpPr/>
          <p:nvPr userDrawn="1"/>
        </p:nvGrpSpPr>
        <p:grpSpPr>
          <a:xfrm>
            <a:off x="1" y="0"/>
            <a:ext cx="12191999" cy="6858000"/>
            <a:chOff x="0" y="0"/>
            <a:chExt cx="13488487" cy="6963486"/>
          </a:xfrm>
        </p:grpSpPr>
        <p:grpSp>
          <p:nvGrpSpPr>
            <p:cNvPr id="378" name="组合 377"/>
            <p:cNvGrpSpPr/>
            <p:nvPr userDrawn="1"/>
          </p:nvGrpSpPr>
          <p:grpSpPr>
            <a:xfrm>
              <a:off x="0" y="0"/>
              <a:ext cx="4494659" cy="6963486"/>
              <a:chOff x="0" y="0"/>
              <a:chExt cx="4494659" cy="6963486"/>
            </a:xfrm>
            <a:solidFill>
              <a:schemeClr val="bg1">
                <a:lumMod val="95000"/>
              </a:schemeClr>
            </a:solidFill>
          </p:grpSpPr>
          <p:grpSp>
            <p:nvGrpSpPr>
              <p:cNvPr id="625" name="组合 624"/>
              <p:cNvGrpSpPr/>
              <p:nvPr userDrawn="1"/>
            </p:nvGrpSpPr>
            <p:grpSpPr>
              <a:xfrm>
                <a:off x="0" y="0"/>
                <a:ext cx="2250485" cy="6963486"/>
                <a:chOff x="0" y="0"/>
                <a:chExt cx="2250485" cy="6963486"/>
              </a:xfrm>
              <a:grpFill/>
            </p:grpSpPr>
            <p:grpSp>
              <p:nvGrpSpPr>
                <p:cNvPr id="686" name="组合 685"/>
                <p:cNvGrpSpPr/>
                <p:nvPr userDrawn="1"/>
              </p:nvGrpSpPr>
              <p:grpSpPr>
                <a:xfrm>
                  <a:off x="0" y="0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737" name="矩形 736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8" name="矩形 737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9" name="矩形 738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40" name="矩形 739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41" name="矩形 740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42" name="矩形 741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43" name="矩形 742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44" name="矩形 743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45" name="矩形 744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46" name="矩形 745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687" name="组合 686"/>
                <p:cNvGrpSpPr/>
                <p:nvPr userDrawn="1"/>
              </p:nvGrpSpPr>
              <p:grpSpPr>
                <a:xfrm>
                  <a:off x="0" y="1265898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727" name="矩形 726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8" name="矩形 727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9" name="矩形 728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0" name="矩形 729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1" name="矩形 730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2" name="矩形 731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3" name="矩形 732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4" name="矩形 733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5" name="矩形 734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36" name="矩形 735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688" name="组合 687"/>
                <p:cNvGrpSpPr/>
                <p:nvPr userDrawn="1"/>
              </p:nvGrpSpPr>
              <p:grpSpPr>
                <a:xfrm>
                  <a:off x="0" y="2526755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717" name="矩形 716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8" name="矩形 717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9" name="矩形 718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0" name="矩形 719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1" name="矩形 720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2" name="矩形 721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3" name="矩形 722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4" name="矩形 723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5" name="矩形 724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26" name="矩形 725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689" name="组合 688"/>
                <p:cNvGrpSpPr/>
                <p:nvPr userDrawn="1"/>
              </p:nvGrpSpPr>
              <p:grpSpPr>
                <a:xfrm>
                  <a:off x="0" y="3792653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707" name="矩形 706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8" name="矩形 707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9" name="矩形 708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0" name="矩形 709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1" name="矩形 710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2" name="矩形 711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3" name="矩形 712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4" name="矩形 713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5" name="矩形 714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16" name="矩形 715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690" name="组合 689"/>
                <p:cNvGrpSpPr/>
                <p:nvPr userDrawn="1"/>
              </p:nvGrpSpPr>
              <p:grpSpPr>
                <a:xfrm>
                  <a:off x="0" y="5064638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697" name="矩形 696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8" name="矩形 697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9" name="矩形 698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0" name="矩形 699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1" name="矩形 700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2" name="矩形 701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3" name="矩形 702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4" name="矩形 703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5" name="矩形 704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706" name="矩形 705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691" name="组合 690"/>
                <p:cNvGrpSpPr/>
                <p:nvPr userDrawn="1"/>
              </p:nvGrpSpPr>
              <p:grpSpPr>
                <a:xfrm>
                  <a:off x="0" y="6330536"/>
                  <a:ext cx="2250485" cy="632950"/>
                  <a:chOff x="0" y="0"/>
                  <a:chExt cx="2250485" cy="632950"/>
                </a:xfrm>
                <a:grpFill/>
              </p:grpSpPr>
              <p:sp>
                <p:nvSpPr>
                  <p:cNvPr id="692" name="矩形 691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3" name="矩形 692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4" name="矩形 693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5" name="矩形 694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96" name="矩形 695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626" name="矩形 625"/>
              <p:cNvSpPr/>
              <p:nvPr userDrawn="1"/>
            </p:nvSpPr>
            <p:spPr>
              <a:xfrm>
                <a:off x="2244174" y="6646670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7" name="矩形 626"/>
              <p:cNvSpPr/>
              <p:nvPr userDrawn="1"/>
            </p:nvSpPr>
            <p:spPr>
              <a:xfrm>
                <a:off x="3144368" y="6646670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8" name="矩形 627"/>
              <p:cNvSpPr/>
              <p:nvPr userDrawn="1"/>
            </p:nvSpPr>
            <p:spPr>
              <a:xfrm>
                <a:off x="4044562" y="6646670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29" name="矩形 628"/>
              <p:cNvSpPr/>
              <p:nvPr userDrawn="1"/>
            </p:nvSpPr>
            <p:spPr>
              <a:xfrm>
                <a:off x="2694271" y="2602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0" name="矩形 629"/>
              <p:cNvSpPr/>
              <p:nvPr userDrawn="1"/>
            </p:nvSpPr>
            <p:spPr>
              <a:xfrm>
                <a:off x="3594465" y="2602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1" name="矩形 630"/>
              <p:cNvSpPr/>
              <p:nvPr userDrawn="1"/>
            </p:nvSpPr>
            <p:spPr>
              <a:xfrm>
                <a:off x="2244174" y="319076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2" name="矩形 631"/>
              <p:cNvSpPr/>
              <p:nvPr userDrawn="1"/>
            </p:nvSpPr>
            <p:spPr>
              <a:xfrm>
                <a:off x="3144368" y="319076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3" name="矩形 632"/>
              <p:cNvSpPr/>
              <p:nvPr userDrawn="1"/>
            </p:nvSpPr>
            <p:spPr>
              <a:xfrm>
                <a:off x="4044562" y="319076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4" name="矩形 633"/>
              <p:cNvSpPr/>
              <p:nvPr userDrawn="1"/>
            </p:nvSpPr>
            <p:spPr>
              <a:xfrm>
                <a:off x="2694271" y="635551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635" name="矩形 634"/>
              <p:cNvSpPr/>
              <p:nvPr userDrawn="1"/>
            </p:nvSpPr>
            <p:spPr>
              <a:xfrm>
                <a:off x="3594465" y="635551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636" name="组合 635"/>
              <p:cNvGrpSpPr/>
              <p:nvPr userDrawn="1"/>
            </p:nvGrpSpPr>
            <p:grpSpPr>
              <a:xfrm>
                <a:off x="2244174" y="952025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676" name="矩形 675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7" name="矩形 676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8" name="矩形 677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9" name="矩形 678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80" name="矩形 679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81" name="矩形 680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82" name="矩形 681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83" name="矩形 682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84" name="矩形 683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85" name="矩形 684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37" name="组合 636"/>
              <p:cNvGrpSpPr/>
              <p:nvPr userDrawn="1"/>
            </p:nvGrpSpPr>
            <p:grpSpPr>
              <a:xfrm>
                <a:off x="2244174" y="2212882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666" name="矩形 665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7" name="矩形 666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8" name="矩形 667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9" name="矩形 668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0" name="矩形 669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1" name="矩形 670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2" name="矩形 671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3" name="矩形 672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4" name="矩形 673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75" name="矩形 674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38" name="组合 637"/>
              <p:cNvGrpSpPr/>
              <p:nvPr userDrawn="1"/>
            </p:nvGrpSpPr>
            <p:grpSpPr>
              <a:xfrm>
                <a:off x="2244174" y="3478780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656" name="矩形 655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7" name="矩形 656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8" name="矩形 657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9" name="矩形 658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0" name="矩形 659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1" name="矩形 660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2" name="矩形 661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3" name="矩形 662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4" name="矩形 663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65" name="矩形 664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39" name="组合 638"/>
              <p:cNvGrpSpPr/>
              <p:nvPr userDrawn="1"/>
            </p:nvGrpSpPr>
            <p:grpSpPr>
              <a:xfrm>
                <a:off x="2244174" y="4750765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646" name="矩形 645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7" name="矩形 646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8" name="矩形 647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9" name="矩形 648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0" name="矩形 649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1" name="矩形 650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2" name="矩形 651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3" name="矩形 652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4" name="矩形 653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55" name="矩形 654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640" name="组合 639"/>
              <p:cNvGrpSpPr/>
              <p:nvPr userDrawn="1"/>
            </p:nvGrpSpPr>
            <p:grpSpPr>
              <a:xfrm>
                <a:off x="2244174" y="6016663"/>
                <a:ext cx="2250485" cy="632950"/>
                <a:chOff x="0" y="0"/>
                <a:chExt cx="2250485" cy="632950"/>
              </a:xfrm>
              <a:grpFill/>
            </p:grpSpPr>
            <p:sp>
              <p:nvSpPr>
                <p:cNvPr id="641" name="矩形 640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2" name="矩形 641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3" name="矩形 642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4" name="矩形 643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645" name="矩形 644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379" name="组合 378"/>
            <p:cNvGrpSpPr/>
            <p:nvPr userDrawn="1"/>
          </p:nvGrpSpPr>
          <p:grpSpPr>
            <a:xfrm>
              <a:off x="4496410" y="0"/>
              <a:ext cx="4494659" cy="6963486"/>
              <a:chOff x="0" y="0"/>
              <a:chExt cx="4494659" cy="6963486"/>
            </a:xfrm>
            <a:solidFill>
              <a:schemeClr val="bg1">
                <a:lumMod val="95000"/>
              </a:schemeClr>
            </a:solidFill>
          </p:grpSpPr>
          <p:grpSp>
            <p:nvGrpSpPr>
              <p:cNvPr id="503" name="组合 502"/>
              <p:cNvGrpSpPr/>
              <p:nvPr userDrawn="1"/>
            </p:nvGrpSpPr>
            <p:grpSpPr>
              <a:xfrm>
                <a:off x="0" y="0"/>
                <a:ext cx="2250485" cy="6963486"/>
                <a:chOff x="0" y="0"/>
                <a:chExt cx="2250485" cy="6963486"/>
              </a:xfrm>
              <a:grpFill/>
            </p:grpSpPr>
            <p:grpSp>
              <p:nvGrpSpPr>
                <p:cNvPr id="564" name="组合 563"/>
                <p:cNvGrpSpPr/>
                <p:nvPr userDrawn="1"/>
              </p:nvGrpSpPr>
              <p:grpSpPr>
                <a:xfrm>
                  <a:off x="0" y="0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615" name="矩形 614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6" name="矩形 615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7" name="矩形 616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8" name="矩形 617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9" name="矩形 618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0" name="矩形 619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1" name="矩形 620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2" name="矩形 621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3" name="矩形 622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24" name="矩形 623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65" name="组合 564"/>
                <p:cNvGrpSpPr/>
                <p:nvPr userDrawn="1"/>
              </p:nvGrpSpPr>
              <p:grpSpPr>
                <a:xfrm>
                  <a:off x="0" y="1265898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605" name="矩形 604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6" name="矩形 605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7" name="矩形 606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8" name="矩形 607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9" name="矩形 608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0" name="矩形 609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1" name="矩形 610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2" name="矩形 611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3" name="矩形 612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14" name="矩形 613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66" name="组合 565"/>
                <p:cNvGrpSpPr/>
                <p:nvPr userDrawn="1"/>
              </p:nvGrpSpPr>
              <p:grpSpPr>
                <a:xfrm>
                  <a:off x="0" y="2526755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595" name="矩形 594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6" name="矩形 595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7" name="矩形 596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8" name="矩形 597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9" name="矩形 598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0" name="矩形 599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1" name="矩形 600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2" name="矩形 601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3" name="矩形 602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604" name="矩形 603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67" name="组合 566"/>
                <p:cNvGrpSpPr/>
                <p:nvPr userDrawn="1"/>
              </p:nvGrpSpPr>
              <p:grpSpPr>
                <a:xfrm>
                  <a:off x="0" y="3792653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585" name="矩形 584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6" name="矩形 585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7" name="矩形 586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8" name="矩形 587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9" name="矩形 588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0" name="矩形 589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1" name="矩形 590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2" name="矩形 591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3" name="矩形 592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94" name="矩形 593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68" name="组合 567"/>
                <p:cNvGrpSpPr/>
                <p:nvPr userDrawn="1"/>
              </p:nvGrpSpPr>
              <p:grpSpPr>
                <a:xfrm>
                  <a:off x="0" y="5064638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575" name="矩形 574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6" name="矩形 575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7" name="矩形 576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8" name="矩形 577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9" name="矩形 578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0" name="矩形 579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1" name="矩形 580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2" name="矩形 581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3" name="矩形 582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84" name="矩形 583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569" name="组合 568"/>
                <p:cNvGrpSpPr/>
                <p:nvPr userDrawn="1"/>
              </p:nvGrpSpPr>
              <p:grpSpPr>
                <a:xfrm>
                  <a:off x="0" y="6330536"/>
                  <a:ext cx="2250485" cy="632950"/>
                  <a:chOff x="0" y="0"/>
                  <a:chExt cx="2250485" cy="632950"/>
                </a:xfrm>
                <a:grpFill/>
              </p:grpSpPr>
              <p:sp>
                <p:nvSpPr>
                  <p:cNvPr id="570" name="矩形 569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1" name="矩形 570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2" name="矩形 571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3" name="矩形 572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74" name="矩形 573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504" name="矩形 503"/>
              <p:cNvSpPr/>
              <p:nvPr userDrawn="1"/>
            </p:nvSpPr>
            <p:spPr>
              <a:xfrm>
                <a:off x="2244174" y="6646670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5" name="矩形 504"/>
              <p:cNvSpPr/>
              <p:nvPr userDrawn="1"/>
            </p:nvSpPr>
            <p:spPr>
              <a:xfrm>
                <a:off x="3144368" y="6646670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6" name="矩形 505"/>
              <p:cNvSpPr/>
              <p:nvPr userDrawn="1"/>
            </p:nvSpPr>
            <p:spPr>
              <a:xfrm>
                <a:off x="4044562" y="6646670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7" name="矩形 506"/>
              <p:cNvSpPr/>
              <p:nvPr userDrawn="1"/>
            </p:nvSpPr>
            <p:spPr>
              <a:xfrm>
                <a:off x="2694271" y="2602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8" name="矩形 507"/>
              <p:cNvSpPr/>
              <p:nvPr userDrawn="1"/>
            </p:nvSpPr>
            <p:spPr>
              <a:xfrm>
                <a:off x="3594465" y="2602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09" name="矩形 508"/>
              <p:cNvSpPr/>
              <p:nvPr userDrawn="1"/>
            </p:nvSpPr>
            <p:spPr>
              <a:xfrm>
                <a:off x="2244174" y="319076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0" name="矩形 509"/>
              <p:cNvSpPr/>
              <p:nvPr userDrawn="1"/>
            </p:nvSpPr>
            <p:spPr>
              <a:xfrm>
                <a:off x="3144368" y="319076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1" name="矩形 510"/>
              <p:cNvSpPr/>
              <p:nvPr userDrawn="1"/>
            </p:nvSpPr>
            <p:spPr>
              <a:xfrm>
                <a:off x="4044562" y="319076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2" name="矩形 511"/>
              <p:cNvSpPr/>
              <p:nvPr userDrawn="1"/>
            </p:nvSpPr>
            <p:spPr>
              <a:xfrm>
                <a:off x="2694271" y="635551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513" name="矩形 512"/>
              <p:cNvSpPr/>
              <p:nvPr userDrawn="1"/>
            </p:nvSpPr>
            <p:spPr>
              <a:xfrm>
                <a:off x="3594465" y="635551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514" name="组合 513"/>
              <p:cNvGrpSpPr/>
              <p:nvPr userDrawn="1"/>
            </p:nvGrpSpPr>
            <p:grpSpPr>
              <a:xfrm>
                <a:off x="2244174" y="952025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554" name="矩形 553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5" name="矩形 554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6" name="矩形 555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7" name="矩形 556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8" name="矩形 557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9" name="矩形 558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0" name="矩形 559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1" name="矩形 560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2" name="矩形 561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63" name="矩形 562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15" name="组合 514"/>
              <p:cNvGrpSpPr/>
              <p:nvPr userDrawn="1"/>
            </p:nvGrpSpPr>
            <p:grpSpPr>
              <a:xfrm>
                <a:off x="2244174" y="2212882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544" name="矩形 543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5" name="矩形 544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6" name="矩形 545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7" name="矩形 546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8" name="矩形 547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9" name="矩形 548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0" name="矩形 549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1" name="矩形 550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2" name="矩形 551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53" name="矩形 552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16" name="组合 515"/>
              <p:cNvGrpSpPr/>
              <p:nvPr userDrawn="1"/>
            </p:nvGrpSpPr>
            <p:grpSpPr>
              <a:xfrm>
                <a:off x="2244174" y="3478780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534" name="矩形 533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5" name="矩形 534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6" name="矩形 535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7" name="矩形 536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8" name="矩形 537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9" name="矩形 538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0" name="矩形 539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1" name="矩形 540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2" name="矩形 541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43" name="矩形 542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17" name="组合 516"/>
              <p:cNvGrpSpPr/>
              <p:nvPr userDrawn="1"/>
            </p:nvGrpSpPr>
            <p:grpSpPr>
              <a:xfrm>
                <a:off x="2244174" y="4750765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524" name="矩形 523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5" name="矩形 524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6" name="矩形 525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7" name="矩形 526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8" name="矩形 527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9" name="矩形 528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0" name="矩形 529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1" name="矩形 530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2" name="矩形 531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33" name="矩形 532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518" name="组合 517"/>
              <p:cNvGrpSpPr/>
              <p:nvPr userDrawn="1"/>
            </p:nvGrpSpPr>
            <p:grpSpPr>
              <a:xfrm>
                <a:off x="2244174" y="6016663"/>
                <a:ext cx="2250485" cy="632950"/>
                <a:chOff x="0" y="0"/>
                <a:chExt cx="2250485" cy="632950"/>
              </a:xfrm>
              <a:grpFill/>
            </p:grpSpPr>
            <p:sp>
              <p:nvSpPr>
                <p:cNvPr id="519" name="矩形 518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0" name="矩形 519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1" name="矩形 520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2" name="矩形 521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523" name="矩形 522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  <p:grpSp>
          <p:nvGrpSpPr>
            <p:cNvPr id="380" name="组合 379"/>
            <p:cNvGrpSpPr/>
            <p:nvPr userDrawn="1"/>
          </p:nvGrpSpPr>
          <p:grpSpPr>
            <a:xfrm>
              <a:off x="8993828" y="0"/>
              <a:ext cx="4494659" cy="6963486"/>
              <a:chOff x="0" y="0"/>
              <a:chExt cx="4494659" cy="6963486"/>
            </a:xfrm>
            <a:solidFill>
              <a:schemeClr val="bg1">
                <a:lumMod val="95000"/>
              </a:schemeClr>
            </a:solidFill>
          </p:grpSpPr>
          <p:grpSp>
            <p:nvGrpSpPr>
              <p:cNvPr id="381" name="组合 380"/>
              <p:cNvGrpSpPr/>
              <p:nvPr userDrawn="1"/>
            </p:nvGrpSpPr>
            <p:grpSpPr>
              <a:xfrm>
                <a:off x="0" y="0"/>
                <a:ext cx="2250485" cy="6963486"/>
                <a:chOff x="0" y="0"/>
                <a:chExt cx="2250485" cy="6963486"/>
              </a:xfrm>
              <a:grpFill/>
            </p:grpSpPr>
            <p:grpSp>
              <p:nvGrpSpPr>
                <p:cNvPr id="442" name="组合 441"/>
                <p:cNvGrpSpPr/>
                <p:nvPr userDrawn="1"/>
              </p:nvGrpSpPr>
              <p:grpSpPr>
                <a:xfrm>
                  <a:off x="0" y="0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493" name="矩形 492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4" name="矩形 493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5" name="矩形 494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6" name="矩形 495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7" name="矩形 496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8" name="矩形 497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9" name="矩形 498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0" name="矩形 499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1" name="矩形 500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502" name="矩形 501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443" name="组合 442"/>
                <p:cNvGrpSpPr/>
                <p:nvPr userDrawn="1"/>
              </p:nvGrpSpPr>
              <p:grpSpPr>
                <a:xfrm>
                  <a:off x="0" y="1265898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483" name="矩形 482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4" name="矩形 483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5" name="矩形 484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6" name="矩形 485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7" name="矩形 486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8" name="矩形 487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9" name="矩形 488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0" name="矩形 489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1" name="矩形 490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92" name="矩形 491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444" name="组合 443"/>
                <p:cNvGrpSpPr/>
                <p:nvPr userDrawn="1"/>
              </p:nvGrpSpPr>
              <p:grpSpPr>
                <a:xfrm>
                  <a:off x="0" y="2526755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473" name="矩形 472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4" name="矩形 473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5" name="矩形 474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6" name="矩形 475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7" name="矩形 476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8" name="矩形 477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9" name="矩形 478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0" name="矩形 479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1" name="矩形 480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82" name="矩形 481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445" name="组合 444"/>
                <p:cNvGrpSpPr/>
                <p:nvPr userDrawn="1"/>
              </p:nvGrpSpPr>
              <p:grpSpPr>
                <a:xfrm>
                  <a:off x="0" y="3792653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463" name="矩形 462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4" name="矩形 463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5" name="矩形 464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6" name="矩形 465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7" name="矩形 466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8" name="矩形 467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9" name="矩形 468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0" name="矩形 469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1" name="矩形 470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72" name="矩形 471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446" name="组合 445"/>
                <p:cNvGrpSpPr/>
                <p:nvPr userDrawn="1"/>
              </p:nvGrpSpPr>
              <p:grpSpPr>
                <a:xfrm>
                  <a:off x="0" y="5064638"/>
                  <a:ext cx="2250485" cy="1265899"/>
                  <a:chOff x="0" y="0"/>
                  <a:chExt cx="2250485" cy="1265899"/>
                </a:xfrm>
                <a:grpFill/>
              </p:grpSpPr>
              <p:sp>
                <p:nvSpPr>
                  <p:cNvPr id="453" name="矩形 452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4" name="矩形 453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5" name="矩形 454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6" name="矩形 455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7" name="矩形 456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8" name="矩形 457"/>
                  <p:cNvSpPr/>
                  <p:nvPr userDrawn="1"/>
                </p:nvSpPr>
                <p:spPr>
                  <a:xfrm>
                    <a:off x="0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9" name="矩形 458"/>
                  <p:cNvSpPr/>
                  <p:nvPr userDrawn="1"/>
                </p:nvSpPr>
                <p:spPr>
                  <a:xfrm>
                    <a:off x="900194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0" name="矩形 459"/>
                  <p:cNvSpPr/>
                  <p:nvPr userDrawn="1"/>
                </p:nvSpPr>
                <p:spPr>
                  <a:xfrm>
                    <a:off x="1800388" y="632949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1" name="矩形 460"/>
                  <p:cNvSpPr/>
                  <p:nvPr userDrawn="1"/>
                </p:nvSpPr>
                <p:spPr>
                  <a:xfrm>
                    <a:off x="450097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62" name="矩形 461"/>
                  <p:cNvSpPr/>
                  <p:nvPr userDrawn="1"/>
                </p:nvSpPr>
                <p:spPr>
                  <a:xfrm>
                    <a:off x="1350291" y="949424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  <p:grpSp>
              <p:nvGrpSpPr>
                <p:cNvPr id="447" name="组合 446"/>
                <p:cNvGrpSpPr/>
                <p:nvPr userDrawn="1"/>
              </p:nvGrpSpPr>
              <p:grpSpPr>
                <a:xfrm>
                  <a:off x="0" y="6330536"/>
                  <a:ext cx="2250485" cy="632950"/>
                  <a:chOff x="0" y="0"/>
                  <a:chExt cx="2250485" cy="632950"/>
                </a:xfrm>
                <a:grpFill/>
              </p:grpSpPr>
              <p:sp>
                <p:nvSpPr>
                  <p:cNvPr id="448" name="矩形 447"/>
                  <p:cNvSpPr/>
                  <p:nvPr userDrawn="1"/>
                </p:nvSpPr>
                <p:spPr>
                  <a:xfrm>
                    <a:off x="0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49" name="矩形 448"/>
                  <p:cNvSpPr/>
                  <p:nvPr userDrawn="1"/>
                </p:nvSpPr>
                <p:spPr>
                  <a:xfrm>
                    <a:off x="900194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0" name="矩形 449"/>
                  <p:cNvSpPr/>
                  <p:nvPr userDrawn="1"/>
                </p:nvSpPr>
                <p:spPr>
                  <a:xfrm>
                    <a:off x="1800388" y="0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1" name="矩形 450"/>
                  <p:cNvSpPr/>
                  <p:nvPr userDrawn="1"/>
                </p:nvSpPr>
                <p:spPr>
                  <a:xfrm>
                    <a:off x="450097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  <p:sp>
                <p:nvSpPr>
                  <p:cNvPr id="452" name="矩形 451"/>
                  <p:cNvSpPr/>
                  <p:nvPr userDrawn="1"/>
                </p:nvSpPr>
                <p:spPr>
                  <a:xfrm>
                    <a:off x="1350291" y="316475"/>
                    <a:ext cx="450097" cy="316475"/>
                  </a:xfrm>
                  <a:prstGeom prst="rect">
                    <a:avLst/>
                  </a:prstGeom>
                  <a:grpFill/>
                  <a:ln>
                    <a:noFill/>
                  </a:ln>
                </p:spPr>
                <p:style>
                  <a:lnRef idx="2">
                    <a:schemeClr val="accent1">
                      <a:shade val="50000"/>
                    </a:schemeClr>
                  </a:lnRef>
                  <a:fillRef idx="1">
                    <a:schemeClr val="accent1"/>
                  </a:fillRef>
                  <a:effectRef idx="0">
                    <a:schemeClr val="accent1"/>
                  </a:effectRef>
                  <a:fontRef idx="minor">
                    <a:schemeClr val="lt1"/>
                  </a:fontRef>
                </p:style>
                <p:txBody>
                  <a:bodyPr rtlCol="0" anchor="ctr"/>
                  <a:lstStyle/>
                  <a:p>
                    <a:pPr algn="ctr"/>
                    <a:endParaRPr lang="zh-CN" altLang="en-US"/>
                  </a:p>
                </p:txBody>
              </p:sp>
            </p:grpSp>
          </p:grpSp>
          <p:sp>
            <p:nvSpPr>
              <p:cNvPr id="382" name="矩形 381"/>
              <p:cNvSpPr/>
              <p:nvPr userDrawn="1"/>
            </p:nvSpPr>
            <p:spPr>
              <a:xfrm>
                <a:off x="2244174" y="6646670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3" name="矩形 382"/>
              <p:cNvSpPr/>
              <p:nvPr userDrawn="1"/>
            </p:nvSpPr>
            <p:spPr>
              <a:xfrm>
                <a:off x="3144368" y="6646670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4" name="矩形 383"/>
              <p:cNvSpPr/>
              <p:nvPr userDrawn="1"/>
            </p:nvSpPr>
            <p:spPr>
              <a:xfrm>
                <a:off x="4044562" y="6646670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5" name="矩形 384"/>
              <p:cNvSpPr/>
              <p:nvPr userDrawn="1"/>
            </p:nvSpPr>
            <p:spPr>
              <a:xfrm>
                <a:off x="2694271" y="2602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6" name="矩形 385"/>
              <p:cNvSpPr/>
              <p:nvPr userDrawn="1"/>
            </p:nvSpPr>
            <p:spPr>
              <a:xfrm>
                <a:off x="3594465" y="2602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7" name="矩形 386"/>
              <p:cNvSpPr/>
              <p:nvPr userDrawn="1"/>
            </p:nvSpPr>
            <p:spPr>
              <a:xfrm>
                <a:off x="2244174" y="319076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8" name="矩形 387"/>
              <p:cNvSpPr/>
              <p:nvPr userDrawn="1"/>
            </p:nvSpPr>
            <p:spPr>
              <a:xfrm>
                <a:off x="3144368" y="319076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89" name="矩形 388"/>
              <p:cNvSpPr/>
              <p:nvPr userDrawn="1"/>
            </p:nvSpPr>
            <p:spPr>
              <a:xfrm>
                <a:off x="4044562" y="319076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0" name="矩形 389"/>
              <p:cNvSpPr/>
              <p:nvPr userDrawn="1"/>
            </p:nvSpPr>
            <p:spPr>
              <a:xfrm>
                <a:off x="2694271" y="635551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sp>
            <p:nvSpPr>
              <p:cNvPr id="391" name="矩形 390"/>
              <p:cNvSpPr/>
              <p:nvPr userDrawn="1"/>
            </p:nvSpPr>
            <p:spPr>
              <a:xfrm>
                <a:off x="3594465" y="635551"/>
                <a:ext cx="450097" cy="316475"/>
              </a:xfrm>
              <a:prstGeom prst="rect">
                <a:avLst/>
              </a:prstGeom>
              <a:grpFill/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/>
              </a:p>
            </p:txBody>
          </p:sp>
          <p:grpSp>
            <p:nvGrpSpPr>
              <p:cNvPr id="392" name="组合 391"/>
              <p:cNvGrpSpPr/>
              <p:nvPr userDrawn="1"/>
            </p:nvGrpSpPr>
            <p:grpSpPr>
              <a:xfrm>
                <a:off x="2244174" y="952025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432" name="矩形 431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3" name="矩形 432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4" name="矩形 433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5" name="矩形 434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6" name="矩形 435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7" name="矩形 436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8" name="矩形 437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9" name="矩形 438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40" name="矩形 439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41" name="矩形 440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393" name="组合 392"/>
              <p:cNvGrpSpPr/>
              <p:nvPr userDrawn="1"/>
            </p:nvGrpSpPr>
            <p:grpSpPr>
              <a:xfrm>
                <a:off x="2244174" y="2212882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422" name="矩形 421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3" name="矩形 422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4" name="矩形 423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5" name="矩形 424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6" name="矩形 425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7" name="矩形 426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8" name="矩形 427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9" name="矩形 428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0" name="矩形 429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31" name="矩形 430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394" name="组合 393"/>
              <p:cNvGrpSpPr/>
              <p:nvPr userDrawn="1"/>
            </p:nvGrpSpPr>
            <p:grpSpPr>
              <a:xfrm>
                <a:off x="2244174" y="3478780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412" name="矩形 411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3" name="矩形 412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4" name="矩形 413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5" name="矩形 414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6" name="矩形 415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7" name="矩形 416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8" name="矩形 417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9" name="矩形 418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0" name="矩形 419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21" name="矩形 420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395" name="组合 394"/>
              <p:cNvGrpSpPr/>
              <p:nvPr userDrawn="1"/>
            </p:nvGrpSpPr>
            <p:grpSpPr>
              <a:xfrm>
                <a:off x="2244174" y="4750765"/>
                <a:ext cx="2250485" cy="1265899"/>
                <a:chOff x="0" y="0"/>
                <a:chExt cx="2250485" cy="1265899"/>
              </a:xfrm>
              <a:grpFill/>
            </p:grpSpPr>
            <p:sp>
              <p:nvSpPr>
                <p:cNvPr id="402" name="矩形 401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3" name="矩形 402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4" name="矩形 403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5" name="矩形 404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6" name="矩形 405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7" name="矩形 406"/>
                <p:cNvSpPr/>
                <p:nvPr userDrawn="1"/>
              </p:nvSpPr>
              <p:spPr>
                <a:xfrm>
                  <a:off x="0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8" name="矩形 407"/>
                <p:cNvSpPr/>
                <p:nvPr userDrawn="1"/>
              </p:nvSpPr>
              <p:spPr>
                <a:xfrm>
                  <a:off x="900194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9" name="矩形 408"/>
                <p:cNvSpPr/>
                <p:nvPr userDrawn="1"/>
              </p:nvSpPr>
              <p:spPr>
                <a:xfrm>
                  <a:off x="1800388" y="632949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0" name="矩形 409"/>
                <p:cNvSpPr/>
                <p:nvPr userDrawn="1"/>
              </p:nvSpPr>
              <p:spPr>
                <a:xfrm>
                  <a:off x="450097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11" name="矩形 410"/>
                <p:cNvSpPr/>
                <p:nvPr userDrawn="1"/>
              </p:nvSpPr>
              <p:spPr>
                <a:xfrm>
                  <a:off x="1350291" y="949424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  <p:grpSp>
            <p:nvGrpSpPr>
              <p:cNvPr id="396" name="组合 395"/>
              <p:cNvGrpSpPr/>
              <p:nvPr userDrawn="1"/>
            </p:nvGrpSpPr>
            <p:grpSpPr>
              <a:xfrm>
                <a:off x="2244174" y="6016663"/>
                <a:ext cx="2250485" cy="632950"/>
                <a:chOff x="0" y="0"/>
                <a:chExt cx="2250485" cy="632950"/>
              </a:xfrm>
              <a:grpFill/>
            </p:grpSpPr>
            <p:sp>
              <p:nvSpPr>
                <p:cNvPr id="397" name="矩形 396"/>
                <p:cNvSpPr/>
                <p:nvPr userDrawn="1"/>
              </p:nvSpPr>
              <p:spPr>
                <a:xfrm>
                  <a:off x="0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98" name="矩形 397"/>
                <p:cNvSpPr/>
                <p:nvPr userDrawn="1"/>
              </p:nvSpPr>
              <p:spPr>
                <a:xfrm>
                  <a:off x="900194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399" name="矩形 398"/>
                <p:cNvSpPr/>
                <p:nvPr userDrawn="1"/>
              </p:nvSpPr>
              <p:spPr>
                <a:xfrm>
                  <a:off x="1800388" y="0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0" name="矩形 399"/>
                <p:cNvSpPr/>
                <p:nvPr userDrawn="1"/>
              </p:nvSpPr>
              <p:spPr>
                <a:xfrm>
                  <a:off x="450097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  <p:sp>
              <p:nvSpPr>
                <p:cNvPr id="401" name="矩形 400"/>
                <p:cNvSpPr/>
                <p:nvPr userDrawn="1"/>
              </p:nvSpPr>
              <p:spPr>
                <a:xfrm>
                  <a:off x="1350291" y="316475"/>
                  <a:ext cx="450097" cy="316475"/>
                </a:xfrm>
                <a:prstGeom prst="rect">
                  <a:avLst/>
                </a:prstGeom>
                <a:grpFill/>
                <a:ln>
                  <a:noFill/>
                </a:ln>
              </p:spPr>
              <p:style>
                <a:lnRef idx="2">
                  <a:schemeClr val="accent1">
                    <a:shade val="50000"/>
                  </a:schemeClr>
                </a:lnRef>
                <a:fillRef idx="1">
                  <a:schemeClr val="accent1"/>
                </a:fillRef>
                <a:effectRef idx="0">
                  <a:schemeClr val="accent1"/>
                </a:effectRef>
                <a:fontRef idx="minor">
                  <a:schemeClr val="lt1"/>
                </a:fontRef>
              </p:style>
              <p:txBody>
                <a:bodyPr rtlCol="0" anchor="ctr"/>
                <a:lstStyle/>
                <a:p>
                  <a:pPr algn="ctr"/>
                  <a:endParaRPr lang="zh-CN" altLang="en-US"/>
                </a:p>
              </p:txBody>
            </p:sp>
          </p:grpSp>
        </p:grp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82" r:id="rId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tags" Target="../tags/tag4.xml"/><Relationship Id="rId2" Type="http://schemas.openxmlformats.org/officeDocument/2006/relationships/tags" Target="../tags/tag3.xml"/><Relationship Id="rId1" Type="http://schemas.openxmlformats.org/officeDocument/2006/relationships/tags" Target="../tags/tag2.xml"/><Relationship Id="rId6" Type="http://schemas.openxmlformats.org/officeDocument/2006/relationships/notesSlide" Target="../notesSlides/notesSlide1.xml"/><Relationship Id="rId5" Type="http://schemas.openxmlformats.org/officeDocument/2006/relationships/slideLayout" Target="../slideLayouts/slideLayout1.xml"/><Relationship Id="rId4" Type="http://schemas.openxmlformats.org/officeDocument/2006/relationships/tags" Target="../tags/tag5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3" Type="http://schemas.openxmlformats.org/officeDocument/2006/relationships/tags" Target="../tags/tag29.xml"/><Relationship Id="rId2" Type="http://schemas.openxmlformats.org/officeDocument/2006/relationships/tags" Target="../tags/tag28.xml"/><Relationship Id="rId1" Type="http://schemas.openxmlformats.org/officeDocument/2006/relationships/tags" Target="../tags/tag27.xml"/><Relationship Id="rId5" Type="http://schemas.openxmlformats.org/officeDocument/2006/relationships/notesSlide" Target="../notesSlides/notesSlide11.xml"/><Relationship Id="rId4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diagramData" Target="../diagrams/data1.xml"/><Relationship Id="rId7" Type="http://schemas.microsoft.com/office/2007/relationships/diagramDrawing" Target="../diagrams/drawing1.xml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1.xml"/><Relationship Id="rId6" Type="http://schemas.openxmlformats.org/officeDocument/2006/relationships/diagramColors" Target="../diagrams/colors1.xml"/><Relationship Id="rId5" Type="http://schemas.openxmlformats.org/officeDocument/2006/relationships/diagramQuickStyle" Target="../diagrams/quickStyle1.xml"/><Relationship Id="rId4" Type="http://schemas.openxmlformats.org/officeDocument/2006/relationships/diagramLayout" Target="../diagrams/layout1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pn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5.xml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tags" Target="../tags/tag32.xml"/><Relationship Id="rId2" Type="http://schemas.openxmlformats.org/officeDocument/2006/relationships/tags" Target="../tags/tag31.xml"/><Relationship Id="rId1" Type="http://schemas.openxmlformats.org/officeDocument/2006/relationships/tags" Target="../tags/tag30.xml"/><Relationship Id="rId5" Type="http://schemas.openxmlformats.org/officeDocument/2006/relationships/notesSlide" Target="../notesSlides/notesSlide16.xml"/><Relationship Id="rId4" Type="http://schemas.openxmlformats.org/officeDocument/2006/relationships/slideLayout" Target="../slideLayouts/slideLayout1.xml"/></Relationships>
</file>

<file path=ppt/slides/_rels/slide17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notesSlide" Target="../notesSlides/notesSlide17.xml"/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18.xml"/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notesSlide" Target="../notesSlides/notesSlide19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8" Type="http://schemas.openxmlformats.org/officeDocument/2006/relationships/tags" Target="../tags/tag13.xml"/><Relationship Id="rId13" Type="http://schemas.openxmlformats.org/officeDocument/2006/relationships/tags" Target="../tags/tag18.xml"/><Relationship Id="rId3" Type="http://schemas.openxmlformats.org/officeDocument/2006/relationships/tags" Target="../tags/tag8.xml"/><Relationship Id="rId7" Type="http://schemas.openxmlformats.org/officeDocument/2006/relationships/tags" Target="../tags/tag12.xml"/><Relationship Id="rId12" Type="http://schemas.openxmlformats.org/officeDocument/2006/relationships/tags" Target="../tags/tag17.xml"/><Relationship Id="rId17" Type="http://schemas.openxmlformats.org/officeDocument/2006/relationships/notesSlide" Target="../notesSlides/notesSlide2.xml"/><Relationship Id="rId2" Type="http://schemas.openxmlformats.org/officeDocument/2006/relationships/tags" Target="../tags/tag7.xml"/><Relationship Id="rId16" Type="http://schemas.openxmlformats.org/officeDocument/2006/relationships/slideLayout" Target="../slideLayouts/slideLayout1.xml"/><Relationship Id="rId1" Type="http://schemas.openxmlformats.org/officeDocument/2006/relationships/tags" Target="../tags/tag6.xml"/><Relationship Id="rId6" Type="http://schemas.openxmlformats.org/officeDocument/2006/relationships/tags" Target="../tags/tag11.xml"/><Relationship Id="rId11" Type="http://schemas.openxmlformats.org/officeDocument/2006/relationships/tags" Target="../tags/tag16.xml"/><Relationship Id="rId5" Type="http://schemas.openxmlformats.org/officeDocument/2006/relationships/tags" Target="../tags/tag10.xml"/><Relationship Id="rId15" Type="http://schemas.openxmlformats.org/officeDocument/2006/relationships/tags" Target="../tags/tag20.xml"/><Relationship Id="rId10" Type="http://schemas.openxmlformats.org/officeDocument/2006/relationships/tags" Target="../tags/tag15.xml"/><Relationship Id="rId4" Type="http://schemas.openxmlformats.org/officeDocument/2006/relationships/tags" Target="../tags/tag9.xml"/><Relationship Id="rId9" Type="http://schemas.openxmlformats.org/officeDocument/2006/relationships/tags" Target="../tags/tag14.xml"/><Relationship Id="rId14" Type="http://schemas.openxmlformats.org/officeDocument/2006/relationships/tags" Target="../tags/tag19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g"/><Relationship Id="rId2" Type="http://schemas.openxmlformats.org/officeDocument/2006/relationships/notesSlide" Target="../notesSlides/notesSlide20.xml"/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tags" Target="../tags/tag23.xml"/><Relationship Id="rId2" Type="http://schemas.openxmlformats.org/officeDocument/2006/relationships/tags" Target="../tags/tag22.xml"/><Relationship Id="rId1" Type="http://schemas.openxmlformats.org/officeDocument/2006/relationships/tags" Target="../tags/tag21.xml"/><Relationship Id="rId5" Type="http://schemas.openxmlformats.org/officeDocument/2006/relationships/notesSlide" Target="../notesSlides/notesSlide3.xml"/><Relationship Id="rId4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tags" Target="../tags/tag26.xml"/><Relationship Id="rId2" Type="http://schemas.openxmlformats.org/officeDocument/2006/relationships/tags" Target="../tags/tag25.xml"/><Relationship Id="rId1" Type="http://schemas.openxmlformats.org/officeDocument/2006/relationships/tags" Target="../tags/tag24.xml"/><Relationship Id="rId5" Type="http://schemas.openxmlformats.org/officeDocument/2006/relationships/notesSlide" Target="../notesSlides/notesSlide7.xml"/><Relationship Id="rId4" Type="http://schemas.openxmlformats.org/officeDocument/2006/relationships/slideLayout" Target="../slideLayouts/slideLayout1.xml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弧形 27"/>
          <p:cNvSpPr/>
          <p:nvPr/>
        </p:nvSpPr>
        <p:spPr>
          <a:xfrm>
            <a:off x="3503693" y="1016213"/>
            <a:ext cx="5081508" cy="5081506"/>
          </a:xfrm>
          <a:prstGeom prst="arc">
            <a:avLst>
              <a:gd name="adj1" fmla="val 16151937"/>
              <a:gd name="adj2" fmla="val 10786800"/>
            </a:avLst>
          </a:prstGeom>
          <a:ln w="28575">
            <a:solidFill>
              <a:srgbClr val="6483B3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4" name="椭圆 13"/>
          <p:cNvSpPr/>
          <p:nvPr/>
        </p:nvSpPr>
        <p:spPr>
          <a:xfrm>
            <a:off x="3918113" y="1430632"/>
            <a:ext cx="4252666" cy="42526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 w="76200">
            <a:noFill/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sp>
        <p:nvSpPr>
          <p:cNvPr id="16" name="PA_椭圆 4"/>
          <p:cNvSpPr/>
          <p:nvPr>
            <p:custDataLst>
              <p:tags r:id="rId1"/>
            </p:custDataLst>
          </p:nvPr>
        </p:nvSpPr>
        <p:spPr>
          <a:xfrm>
            <a:off x="3097292" y="609811"/>
            <a:ext cx="5894308" cy="5894308"/>
          </a:xfrm>
          <a:prstGeom prst="ellipse">
            <a:avLst/>
          </a:prstGeom>
          <a:noFill/>
          <a:ln w="19050">
            <a:solidFill>
              <a:schemeClr val="bg1">
                <a:lumMod val="65000"/>
                <a:alpha val="5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18" name="PA_矩形 29"/>
          <p:cNvSpPr/>
          <p:nvPr>
            <p:custDataLst>
              <p:tags r:id="rId2"/>
            </p:custDataLst>
          </p:nvPr>
        </p:nvSpPr>
        <p:spPr>
          <a:xfrm>
            <a:off x="3982270" y="2444887"/>
            <a:ext cx="4217706" cy="830997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4800" dirty="0">
                <a:solidFill>
                  <a:schemeClr val="bg1"/>
                </a:solidFill>
              </a:rPr>
              <a:t>香食坊</a:t>
            </a:r>
          </a:p>
        </p:txBody>
      </p:sp>
      <p:grpSp>
        <p:nvGrpSpPr>
          <p:cNvPr id="22" name="PA_组合 2"/>
          <p:cNvGrpSpPr/>
          <p:nvPr>
            <p:custDataLst>
              <p:tags r:id="rId3"/>
            </p:custDataLst>
          </p:nvPr>
        </p:nvGrpSpPr>
        <p:grpSpPr>
          <a:xfrm>
            <a:off x="3739932" y="1491377"/>
            <a:ext cx="4609026" cy="4131174"/>
            <a:chOff x="4218413" y="1840884"/>
            <a:chExt cx="3799166" cy="3405278"/>
          </a:xfr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</p:grpSpPr>
        <p:sp>
          <p:nvSpPr>
            <p:cNvPr id="23" name="椭圆 22"/>
            <p:cNvSpPr/>
            <p:nvPr/>
          </p:nvSpPr>
          <p:spPr>
            <a:xfrm>
              <a:off x="4218413" y="1840884"/>
              <a:ext cx="186451" cy="186451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>
              <a:noFill/>
            </a:ln>
            <a:effectLst>
              <a:outerShdw blurRad="190500" dist="635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4" name="椭圆 23"/>
            <p:cNvSpPr/>
            <p:nvPr/>
          </p:nvSpPr>
          <p:spPr>
            <a:xfrm>
              <a:off x="7831128" y="5059711"/>
              <a:ext cx="186451" cy="186451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>
              <a:noFill/>
            </a:ln>
            <a:effectLst>
              <a:outerShdw blurRad="190500" dist="635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25" name="PA_组合 1"/>
          <p:cNvGrpSpPr/>
          <p:nvPr>
            <p:custDataLst>
              <p:tags r:id="rId4"/>
            </p:custDataLst>
          </p:nvPr>
        </p:nvGrpSpPr>
        <p:grpSpPr>
          <a:xfrm>
            <a:off x="3747830" y="1473271"/>
            <a:ext cx="4593232" cy="4167386"/>
            <a:chOff x="4221684" y="1840884"/>
            <a:chExt cx="3786145" cy="3435127"/>
          </a:xfr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</p:grpSpPr>
        <p:sp>
          <p:nvSpPr>
            <p:cNvPr id="26" name="椭圆 25"/>
            <p:cNvSpPr/>
            <p:nvPr/>
          </p:nvSpPr>
          <p:spPr>
            <a:xfrm>
              <a:off x="4221684" y="5089561"/>
              <a:ext cx="186452" cy="186450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>
              <a:noFill/>
            </a:ln>
            <a:effectLst>
              <a:outerShdw blurRad="190500" dist="635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27" name="椭圆 26"/>
            <p:cNvSpPr/>
            <p:nvPr/>
          </p:nvSpPr>
          <p:spPr>
            <a:xfrm>
              <a:off x="7821378" y="1840884"/>
              <a:ext cx="186451" cy="186451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>
              <a:noFill/>
            </a:ln>
            <a:effectLst>
              <a:outerShdw blurRad="190500" dist="63500" dir="2700000" algn="tl" rotWithShape="0">
                <a:prstClr val="black">
                  <a:alpha val="20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cxnSp>
        <p:nvCxnSpPr>
          <p:cNvPr id="6" name="直接连接符 5"/>
          <p:cNvCxnSpPr/>
          <p:nvPr/>
        </p:nvCxnSpPr>
        <p:spPr>
          <a:xfrm>
            <a:off x="0" y="3556965"/>
            <a:ext cx="3097292" cy="0"/>
          </a:xfrm>
          <a:prstGeom prst="line">
            <a:avLst/>
          </a:prstGeom>
          <a:ln w="19050"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9" name="直接连接符 28"/>
          <p:cNvCxnSpPr/>
          <p:nvPr/>
        </p:nvCxnSpPr>
        <p:spPr>
          <a:xfrm>
            <a:off x="8991600" y="3556965"/>
            <a:ext cx="3200400" cy="0"/>
          </a:xfrm>
          <a:prstGeom prst="line">
            <a:avLst/>
          </a:prstGeom>
          <a:ln w="19050">
            <a:solidFill>
              <a:schemeClr val="bg1">
                <a:lumMod val="65000"/>
                <a:alpha val="50000"/>
              </a:schemeClr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11" name="椭圆 10"/>
          <p:cNvSpPr/>
          <p:nvPr/>
        </p:nvSpPr>
        <p:spPr>
          <a:xfrm>
            <a:off x="3332897" y="3386667"/>
            <a:ext cx="341588" cy="34158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5" name="椭圆 34"/>
          <p:cNvSpPr/>
          <p:nvPr/>
        </p:nvSpPr>
        <p:spPr>
          <a:xfrm>
            <a:off x="8413896" y="3386667"/>
            <a:ext cx="341588" cy="34158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6" name="椭圆 35"/>
          <p:cNvSpPr/>
          <p:nvPr/>
        </p:nvSpPr>
        <p:spPr>
          <a:xfrm>
            <a:off x="5996668" y="951568"/>
            <a:ext cx="172288" cy="17228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7" name="椭圆 36"/>
          <p:cNvSpPr/>
          <p:nvPr/>
        </p:nvSpPr>
        <p:spPr>
          <a:xfrm>
            <a:off x="5996668" y="6001973"/>
            <a:ext cx="172288" cy="17228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8" name="椭圆 37"/>
          <p:cNvSpPr/>
          <p:nvPr/>
        </p:nvSpPr>
        <p:spPr>
          <a:xfrm>
            <a:off x="2416533" y="2954237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1211153" y="3440528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2112949" y="3457473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725973" y="3024479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580315" y="3510370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1913965" y="3814034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125961" y="3472143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2736806" y="4107200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9406020" y="2985431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11076355" y="3440528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11829927" y="3457473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1617995" y="3024479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10478456" y="3510370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9975943" y="3796554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9305296" y="3472143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9285854" y="4006312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1497829" y="3875372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90500" dist="635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E63DD9D0-35D9-48FA-A737-1B025A2CFA60}"/>
              </a:ext>
            </a:extLst>
          </p:cNvPr>
          <p:cNvSpPr txBox="1"/>
          <p:nvPr/>
        </p:nvSpPr>
        <p:spPr>
          <a:xfrm>
            <a:off x="4863651" y="3320643"/>
            <a:ext cx="25607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400" dirty="0">
                <a:solidFill>
                  <a:schemeClr val="bg1"/>
                </a:solidFill>
              </a:rPr>
              <a:t>107590010 </a:t>
            </a:r>
            <a:r>
              <a:rPr lang="zh-TW" altLang="en-US" sz="2400" dirty="0">
                <a:solidFill>
                  <a:schemeClr val="bg1"/>
                </a:solidFill>
              </a:rPr>
              <a:t>洪平彥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107590031 </a:t>
            </a:r>
            <a:r>
              <a:rPr lang="zh-TW" altLang="en-US" sz="2400" dirty="0">
                <a:solidFill>
                  <a:schemeClr val="bg1"/>
                </a:solidFill>
              </a:rPr>
              <a:t>康紘郡  </a:t>
            </a:r>
            <a:r>
              <a:rPr lang="en-US" altLang="zh-TW" sz="2400" dirty="0">
                <a:solidFill>
                  <a:schemeClr val="bg1"/>
                </a:solidFill>
              </a:rPr>
              <a:t>107590038 </a:t>
            </a:r>
            <a:r>
              <a:rPr lang="zh-TW" altLang="en-US" sz="2400" dirty="0">
                <a:solidFill>
                  <a:schemeClr val="bg1"/>
                </a:solidFill>
              </a:rPr>
              <a:t>鄒承軒</a:t>
            </a:r>
            <a:endParaRPr lang="en-US" altLang="zh-TW" sz="2400" dirty="0">
              <a:solidFill>
                <a:schemeClr val="bg1"/>
              </a:solidFill>
            </a:endParaRPr>
          </a:p>
          <a:p>
            <a:r>
              <a:rPr lang="en-US" altLang="zh-TW" sz="2400" dirty="0">
                <a:solidFill>
                  <a:schemeClr val="bg1"/>
                </a:solidFill>
              </a:rPr>
              <a:t>107590033</a:t>
            </a:r>
            <a:r>
              <a:rPr lang="zh-TW" altLang="en-US" sz="2400" dirty="0">
                <a:solidFill>
                  <a:schemeClr val="bg1"/>
                </a:solidFill>
              </a:rPr>
              <a:t> 林琨閔</a:t>
            </a:r>
            <a:endParaRPr lang="en-US" altLang="zh-TW" sz="2400" dirty="0">
              <a:solidFill>
                <a:schemeClr val="bg1"/>
              </a:solidFill>
            </a:endParaRPr>
          </a:p>
          <a:p>
            <a:endParaRPr lang="zh-TW" altLang="en-US" sz="2400" dirty="0">
              <a:solidFill>
                <a:schemeClr val="bg1"/>
              </a:solidFill>
            </a:endParaRPr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4000">
        <p14:vortex dir="r"/>
      </p:transition>
    </mc:Choice>
    <mc:Fallback xmlns="">
      <p:transition spd="slow">
        <p:fade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2" presetClass="entr" presetSubtype="8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7" dur="500"/>
                                        <p:tgtEl>
                                          <p:spTgt spid="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" presetID="22" presetClass="entr" presetSubtype="2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right)">
                                      <p:cBhvr>
                                        <p:cTn id="10" dur="500"/>
                                        <p:tgtEl>
                                          <p:spTgt spid="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3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4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7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8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1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2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5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6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7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9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0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1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3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4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5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7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8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1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2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5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6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9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0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1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3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4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7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8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1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2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3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5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6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9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0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3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4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7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8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9" presetID="21" presetClass="entr" presetSubtype="1" fill="hold" grpId="0" nodeType="withEffect">
                                  <p:stCondLst>
                                    <p:cond delay="750"/>
                                  </p:stCondLst>
                                  <p:childTnLst>
                                    <p:set>
                                      <p:cBhvr>
                                        <p:cTn id="8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81" dur="1000"/>
                                        <p:tgtEl>
                                          <p:spTgt spid="1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2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4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5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87" dur="500"/>
                                        <p:tgtEl>
                                          <p:spTgt spid="2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88" presetID="8" presetClass="emph" presetSubtype="0" repeatCount="indefinite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-21600000">
                                      <p:cBhvr>
                                        <p:cTn id="89" dur="20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0" presetID="10" presetClass="entr" presetSubtype="0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92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93" presetID="8" presetClass="emph" presetSubtype="0" repeatCount="indefinite" fill="hold" nodeType="withEffect">
                                  <p:stCondLst>
                                    <p:cond delay="1250"/>
                                  </p:stCondLst>
                                  <p:childTnLst>
                                    <p:animRot by="-21600000">
                                      <p:cBhvr>
                                        <p:cTn id="94" dur="20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r</p:attrName>
                                        </p:attrNameLst>
                                      </p:cBhvr>
                                    </p:animRot>
                                  </p:childTnLst>
                                </p:cTn>
                              </p:par>
                              <p:par>
                                <p:cTn id="95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9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7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98" dur="500" fill="hold"/>
                                        <p:tgtEl>
                                          <p:spTgt spid="14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9" dur="500"/>
                                        <p:tgtEl>
                                          <p:spTgt spid="14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0" presetID="21" presetClass="entr" presetSubtype="1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1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102" dur="1000"/>
                                        <p:tgtEl>
                                          <p:spTgt spid="2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3" presetID="53" presetClass="entr" presetSubtype="16" fill="hold" grpId="0" nodeType="withEffect">
                                  <p:stCondLst>
                                    <p:cond delay="1250"/>
                                  </p:stCondLst>
                                  <p:childTnLst>
                                    <p:set>
                                      <p:cBhvr>
                                        <p:cTn id="10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05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6" dur="500" fill="hold"/>
                                        <p:tgtEl>
                                          <p:spTgt spid="36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7" dur="500"/>
                                        <p:tgtEl>
                                          <p:spTgt spid="36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8" presetID="53" presetClass="entr" presetSubtype="16" fill="hold" grpId="0" nodeType="withEffect">
                                  <p:stCondLst>
                                    <p:cond delay="1500"/>
                                  </p:stCondLst>
                                  <p:childTnLst>
                                    <p:set>
                                      <p:cBhvr>
                                        <p:cTn id="10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0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1" dur="500" fill="hold"/>
                                        <p:tgtEl>
                                          <p:spTgt spid="35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2" dur="500"/>
                                        <p:tgtEl>
                                          <p:spTgt spid="35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3" presetID="53" presetClass="entr" presetSubtype="16" fill="hold" grpId="0" nodeType="withEffect">
                                  <p:stCondLst>
                                    <p:cond delay="1750"/>
                                  </p:stCondLst>
                                  <p:childTnLst>
                                    <p:set>
                                      <p:cBhvr>
                                        <p:cTn id="1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15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16" dur="500" fill="hold"/>
                                        <p:tgtEl>
                                          <p:spTgt spid="37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17" dur="500"/>
                                        <p:tgtEl>
                                          <p:spTgt spid="3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18" presetID="53" presetClass="entr" presetSubtype="16" fill="hold" grpId="0" nodeType="withEffect">
                                  <p:stCondLst>
                                    <p:cond delay="2000"/>
                                  </p:stCondLst>
                                  <p:childTnLst>
                                    <p:set>
                                      <p:cBhvr>
                                        <p:cTn id="119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120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21" dur="500" fill="hold"/>
                                        <p:tgtEl>
                                          <p:spTgt spid="11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22" dur="500"/>
                                        <p:tgtEl>
                                          <p:spTgt spid="1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23" presetID="22" presetClass="entr" presetSubtype="8" fill="hold" grpId="0" nodeType="withEffect">
                                  <p:stCondLst>
                                    <p:cond delay="2500"/>
                                  </p:stCondLst>
                                  <p:childTnLst>
                                    <p:set>
                                      <p:cBhvr>
                                        <p:cTn id="1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25" dur="5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8" grpId="0" animBg="1"/>
      <p:bldP spid="14" grpId="0" animBg="1"/>
      <p:bldP spid="16" grpId="0" animBg="1"/>
      <p:bldP spid="18" grpId="0"/>
      <p:bldP spid="11" grpId="0" animBg="1"/>
      <p:bldP spid="35" grpId="0" animBg="1"/>
      <p:bldP spid="36" grpId="0" animBg="1"/>
      <p:bldP spid="37" grpId="0" animBg="1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</p:bld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55819" y="2205909"/>
            <a:ext cx="5049597" cy="52565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76"/>
          <p:cNvSpPr txBox="1"/>
          <p:nvPr/>
        </p:nvSpPr>
        <p:spPr>
          <a:xfrm>
            <a:off x="1689046" y="52159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設計元素</a:t>
            </a:r>
            <a:endParaRPr lang="en-US" altLang="zh-TW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2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020492A-7FEB-4833-A698-6A6F1ADC6F88}"/>
              </a:ext>
            </a:extLst>
          </p:cNvPr>
          <p:cNvSpPr txBox="1"/>
          <p:nvPr/>
        </p:nvSpPr>
        <p:spPr>
          <a:xfrm>
            <a:off x="855819" y="1641525"/>
            <a:ext cx="4658576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accent2">
                    <a:lumMod val="75000"/>
                  </a:schemeClr>
                </a:solidFill>
              </a:rPr>
              <a:t>字型</a:t>
            </a:r>
            <a:r>
              <a:rPr lang="en-US" altLang="zh-TW" dirty="0">
                <a:solidFill>
                  <a:schemeClr val="accent2">
                    <a:lumMod val="75000"/>
                  </a:schemeClr>
                </a:solidFill>
              </a:rPr>
              <a:t>:</a:t>
            </a:r>
          </a:p>
          <a:p>
            <a:r>
              <a:rPr lang="zh-TW" altLang="en-US" dirty="0">
                <a:solidFill>
                  <a:schemeClr val="accent2">
                    <a:lumMod val="75000"/>
                  </a:schemeClr>
                </a:solidFill>
              </a:rPr>
              <a:t>                </a:t>
            </a:r>
            <a:r>
              <a:rPr lang="zh-TW" altLang="en-US" dirty="0">
                <a:solidFill>
                  <a:schemeClr val="tx1">
                    <a:lumMod val="95000"/>
                    <a:lumOff val="5000"/>
                  </a:schemeClr>
                </a:solidFill>
              </a:rPr>
              <a:t>微軟正黑體</a:t>
            </a:r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84A441EC-363C-43A4-85DC-AC7CA2FCD7FD}"/>
              </a:ext>
            </a:extLst>
          </p:cNvPr>
          <p:cNvSpPr txBox="1"/>
          <p:nvPr/>
        </p:nvSpPr>
        <p:spPr>
          <a:xfrm>
            <a:off x="916276" y="2585955"/>
            <a:ext cx="6264575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>
              <a:buFont typeface="Arial" panose="020B0604020202020204" pitchFamily="34" charset="0"/>
              <a:buChar char="•"/>
            </a:pPr>
            <a:r>
              <a:rPr lang="zh-TW" altLang="en-US" dirty="0">
                <a:solidFill>
                  <a:schemeClr val="accent2"/>
                </a:solidFill>
              </a:rPr>
              <a:t>色彩</a:t>
            </a:r>
            <a:r>
              <a:rPr lang="en-US" altLang="zh-TW" dirty="0"/>
              <a:t>:</a:t>
            </a:r>
            <a:r>
              <a:rPr lang="zh-TW" altLang="en-US" dirty="0"/>
              <a:t>以鮮豔的綠色和紅色和較為反差的黑色為主</a:t>
            </a:r>
            <a:r>
              <a:rPr lang="en-US" altLang="zh-TW" dirty="0"/>
              <a:t>,</a:t>
            </a:r>
            <a:r>
              <a:rPr lang="zh-TW" altLang="en-US" dirty="0"/>
              <a:t>為彰顯香料色彩繽紛的樣子</a:t>
            </a:r>
            <a:r>
              <a:rPr lang="en-US" altLang="zh-TW" dirty="0"/>
              <a:t>,</a:t>
            </a:r>
            <a:r>
              <a:rPr lang="zh-TW" altLang="en-US" dirty="0"/>
              <a:t>所以我們的顏色其實較多采多姿</a:t>
            </a:r>
            <a:r>
              <a:rPr lang="en-US" altLang="zh-TW" dirty="0"/>
              <a:t>,</a:t>
            </a:r>
            <a:r>
              <a:rPr lang="zh-TW" altLang="en-US" dirty="0"/>
              <a:t>但背景還是以綠紅黑為主</a:t>
            </a:r>
            <a:r>
              <a:rPr lang="en-US" altLang="zh-TW" dirty="0"/>
              <a:t>.</a:t>
            </a: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8C45113B-2EC2-40DA-9B34-F24D3268F1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343775" y="3790950"/>
            <a:ext cx="4233496" cy="2038350"/>
          </a:xfrm>
          <a:prstGeom prst="rect">
            <a:avLst/>
          </a:prstGeom>
        </p:spPr>
      </p:pic>
      <p:sp>
        <p:nvSpPr>
          <p:cNvPr id="13" name="矩形 12">
            <a:extLst>
              <a:ext uri="{FF2B5EF4-FFF2-40B4-BE49-F238E27FC236}">
                <a16:creationId xmlns:a16="http://schemas.microsoft.com/office/drawing/2014/main" id="{E0C8F493-833A-4096-8E62-87B659B03124}"/>
              </a:ext>
            </a:extLst>
          </p:cNvPr>
          <p:cNvSpPr/>
          <p:nvPr/>
        </p:nvSpPr>
        <p:spPr>
          <a:xfrm>
            <a:off x="3311563" y="3971925"/>
            <a:ext cx="1080000" cy="1080000"/>
          </a:xfrm>
          <a:prstGeom prst="rect">
            <a:avLst/>
          </a:prstGeom>
          <a:solidFill>
            <a:srgbClr val="274E13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4" name="矩形 13">
            <a:extLst>
              <a:ext uri="{FF2B5EF4-FFF2-40B4-BE49-F238E27FC236}">
                <a16:creationId xmlns:a16="http://schemas.microsoft.com/office/drawing/2014/main" id="{34D064DD-D60D-4C85-B048-592F8A0F2832}"/>
              </a:ext>
            </a:extLst>
          </p:cNvPr>
          <p:cNvSpPr/>
          <p:nvPr/>
        </p:nvSpPr>
        <p:spPr>
          <a:xfrm>
            <a:off x="1689046" y="3971925"/>
            <a:ext cx="1080000" cy="1080000"/>
          </a:xfrm>
          <a:prstGeom prst="rect">
            <a:avLst/>
          </a:prstGeom>
          <a:solidFill>
            <a:srgbClr val="99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>
              <a:solidFill>
                <a:schemeClr val="bg1"/>
              </a:solidFill>
            </a:endParaRPr>
          </a:p>
        </p:txBody>
      </p:sp>
      <p:sp>
        <p:nvSpPr>
          <p:cNvPr id="6" name="文字方塊 5">
            <a:extLst>
              <a:ext uri="{FF2B5EF4-FFF2-40B4-BE49-F238E27FC236}">
                <a16:creationId xmlns:a16="http://schemas.microsoft.com/office/drawing/2014/main" id="{ABE683ED-1AD0-4234-A406-D77E885EE22F}"/>
              </a:ext>
            </a:extLst>
          </p:cNvPr>
          <p:cNvSpPr txBox="1"/>
          <p:nvPr/>
        </p:nvSpPr>
        <p:spPr>
          <a:xfrm>
            <a:off x="3013363" y="5145233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#274e13</a:t>
            </a:r>
            <a:endParaRPr lang="zh-TW" altLang="en-US" dirty="0"/>
          </a:p>
        </p:txBody>
      </p:sp>
      <p:sp>
        <p:nvSpPr>
          <p:cNvPr id="17" name="文字方塊 16">
            <a:extLst>
              <a:ext uri="{FF2B5EF4-FFF2-40B4-BE49-F238E27FC236}">
                <a16:creationId xmlns:a16="http://schemas.microsoft.com/office/drawing/2014/main" id="{0470C938-193A-45B9-8FBA-BC0D48338E7A}"/>
              </a:ext>
            </a:extLst>
          </p:cNvPr>
          <p:cNvSpPr txBox="1"/>
          <p:nvPr/>
        </p:nvSpPr>
        <p:spPr>
          <a:xfrm>
            <a:off x="1333286" y="5172075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#990000</a:t>
            </a:r>
            <a:endParaRPr lang="zh-TW" altLang="en-US" dirty="0"/>
          </a:p>
        </p:txBody>
      </p:sp>
      <p:sp>
        <p:nvSpPr>
          <p:cNvPr id="18" name="矩形 17">
            <a:extLst>
              <a:ext uri="{FF2B5EF4-FFF2-40B4-BE49-F238E27FC236}">
                <a16:creationId xmlns:a16="http://schemas.microsoft.com/office/drawing/2014/main" id="{7BB6632F-75DC-427D-805F-E5E0F145340E}"/>
              </a:ext>
            </a:extLst>
          </p:cNvPr>
          <p:cNvSpPr/>
          <p:nvPr/>
        </p:nvSpPr>
        <p:spPr>
          <a:xfrm>
            <a:off x="4934080" y="3971925"/>
            <a:ext cx="1080000" cy="1080000"/>
          </a:xfrm>
          <a:prstGeom prst="rect">
            <a:avLst/>
          </a:prstGeom>
          <a:solidFill>
            <a:schemeClr val="tx1">
              <a:lumMod val="95000"/>
              <a:lumOff val="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TW" altLang="en-US"/>
          </a:p>
        </p:txBody>
      </p:sp>
      <p:sp>
        <p:nvSpPr>
          <p:cNvPr id="19" name="文字方塊 18">
            <a:extLst>
              <a:ext uri="{FF2B5EF4-FFF2-40B4-BE49-F238E27FC236}">
                <a16:creationId xmlns:a16="http://schemas.microsoft.com/office/drawing/2014/main" id="{46D44092-B241-4501-A145-A996C2693CB9}"/>
              </a:ext>
            </a:extLst>
          </p:cNvPr>
          <p:cNvSpPr txBox="1"/>
          <p:nvPr/>
        </p:nvSpPr>
        <p:spPr>
          <a:xfrm>
            <a:off x="4635880" y="5082233"/>
            <a:ext cx="1676400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dirty="0"/>
              <a:t>#000000</a:t>
            </a:r>
            <a:endParaRPr lang="zh-TW" altLang="en-US" dirty="0"/>
          </a:p>
        </p:txBody>
      </p:sp>
    </p:spTree>
    <p:extLst>
      <p:ext uri="{BB962C8B-B14F-4D97-AF65-F5344CB8AC3E}">
        <p14:creationId xmlns:p14="http://schemas.microsoft.com/office/powerpoint/2010/main" val="3650728602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A_椭圆 4"/>
          <p:cNvSpPr/>
          <p:nvPr>
            <p:custDataLst>
              <p:tags r:id="rId1"/>
            </p:custDataLst>
          </p:nvPr>
        </p:nvSpPr>
        <p:spPr>
          <a:xfrm>
            <a:off x="3937740" y="1291129"/>
            <a:ext cx="4316520" cy="4316520"/>
          </a:xfrm>
          <a:prstGeom prst="ellipse">
            <a:avLst/>
          </a:prstGeom>
          <a:solidFill>
            <a:schemeClr val="bg1"/>
          </a:solidFill>
          <a:ln w="101600">
            <a:solidFill>
              <a:srgbClr val="6483B3"/>
            </a:solidFill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PA_矩形 29"/>
          <p:cNvSpPr/>
          <p:nvPr>
            <p:custDataLst>
              <p:tags r:id="rId2"/>
            </p:custDataLst>
          </p:nvPr>
        </p:nvSpPr>
        <p:spPr>
          <a:xfrm>
            <a:off x="3987147" y="3403521"/>
            <a:ext cx="421770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  <a:cs typeface="Open Sans" panose="020B0606030504020204" pitchFamily="34" charset="0"/>
              </a:rPr>
              <a:t>專案說明</a:t>
            </a:r>
            <a:endParaRPr lang="en-US" altLang="zh-CN" sz="3600" b="1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2"/>
              <a:ea typeface="Adobe 黑体 Std R" panose="020B04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2" name="PA_矩形 30"/>
          <p:cNvSpPr/>
          <p:nvPr>
            <p:custDataLst>
              <p:tags r:id="rId3"/>
            </p:custDataLst>
          </p:nvPr>
        </p:nvSpPr>
        <p:spPr>
          <a:xfrm>
            <a:off x="4900793" y="1990391"/>
            <a:ext cx="2390414" cy="144655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8800" dirty="0">
                <a:solidFill>
                  <a:srgbClr val="456288"/>
                </a:solidFill>
                <a:effectLst>
                  <a:outerShdw blurRad="76200" dist="38100" dir="2700000" algn="tl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03</a:t>
            </a:r>
            <a:endParaRPr lang="zh-CN" altLang="en-US" sz="8800" dirty="0">
              <a:solidFill>
                <a:srgbClr val="456288"/>
              </a:solidFill>
              <a:effectLst>
                <a:outerShdw blurRad="76200" dist="38100" dir="2700000" algn="tl">
                  <a:srgbClr val="000000">
                    <a:alpha val="30000"/>
                  </a:srgbClr>
                </a:outerShdw>
              </a:effectLst>
              <a:latin typeface="Impact" panose="020B080603090205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065904" y="2960017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3025663" y="3238046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3787133" y="347092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2134452" y="303792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1988794" y="3523817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3253369" y="380640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995385" y="337670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4213296" y="3985330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7995080" y="2998878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9665415" y="3453975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10418987" y="347092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0207055" y="303792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9067516" y="3523817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8565003" y="3810001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7746569" y="3442103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7874914" y="401975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0086889" y="388881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355739" y="3711272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2734198" y="3711272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325569" y="349980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11139386" y="3526703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1780967" y="3496230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2001776432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2" grpId="0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76"/>
          <p:cNvSpPr txBox="1"/>
          <p:nvPr/>
        </p:nvSpPr>
        <p:spPr>
          <a:xfrm>
            <a:off x="1689046" y="521598"/>
            <a:ext cx="1931939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rgbClr val="00B050"/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SITE MAP</a:t>
            </a:r>
            <a:endParaRPr lang="zh-CN" altLang="en-US" sz="2800" b="1" dirty="0">
              <a:solidFill>
                <a:srgbClr val="00B050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3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graphicFrame>
        <p:nvGraphicFramePr>
          <p:cNvPr id="14" name="資料庫圖表 13">
            <a:extLst>
              <a:ext uri="{FF2B5EF4-FFF2-40B4-BE49-F238E27FC236}">
                <a16:creationId xmlns:a16="http://schemas.microsoft.com/office/drawing/2014/main" id="{606BAA2E-FADF-4B91-8DB4-B1B13F887C27}"/>
              </a:ext>
            </a:extLst>
          </p:cNvPr>
          <p:cNvGraphicFramePr/>
          <p:nvPr>
            <p:extLst>
              <p:ext uri="{D42A27DB-BD31-4B8C-83A1-F6EECF244321}">
                <p14:modId xmlns:p14="http://schemas.microsoft.com/office/powerpoint/2010/main" val="4143579693"/>
              </p:ext>
            </p:extLst>
          </p:nvPr>
        </p:nvGraphicFramePr>
        <p:xfrm>
          <a:off x="893888" y="1074340"/>
          <a:ext cx="10856240" cy="5322733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3" r:lo="rId4" r:qs="rId5" r:cs="rId6"/>
          </a:graphicData>
        </a:graphic>
      </p:graphicFrame>
    </p:spTree>
    <p:extLst>
      <p:ext uri="{BB962C8B-B14F-4D97-AF65-F5344CB8AC3E}">
        <p14:creationId xmlns:p14="http://schemas.microsoft.com/office/powerpoint/2010/main" val="171592212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0" name="圖片 9">
            <a:extLst>
              <a:ext uri="{FF2B5EF4-FFF2-40B4-BE49-F238E27FC236}">
                <a16:creationId xmlns:a16="http://schemas.microsoft.com/office/drawing/2014/main" id="{6AE631F3-5584-4D4B-82DC-2D2207375F5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129426" y="421771"/>
            <a:ext cx="5901061" cy="6331347"/>
          </a:xfrm>
          <a:prstGeom prst="rect">
            <a:avLst/>
          </a:prstGeom>
        </p:spPr>
      </p:pic>
      <p:sp>
        <p:nvSpPr>
          <p:cNvPr id="22" name="TextBox 76"/>
          <p:cNvSpPr txBox="1"/>
          <p:nvPr/>
        </p:nvSpPr>
        <p:spPr>
          <a:xfrm>
            <a:off x="1689046" y="521598"/>
            <a:ext cx="2819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首頁</a:t>
            </a:r>
            <a:r>
              <a:rPr lang="en-US" altLang="zh-TW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Wireframe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3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3" name="橢圓 12">
            <a:extLst>
              <a:ext uri="{FF2B5EF4-FFF2-40B4-BE49-F238E27FC236}">
                <a16:creationId xmlns:a16="http://schemas.microsoft.com/office/drawing/2014/main" id="{CDAF4AF6-8191-4002-A912-25A6E3DBE968}"/>
              </a:ext>
            </a:extLst>
          </p:cNvPr>
          <p:cNvSpPr/>
          <p:nvPr/>
        </p:nvSpPr>
        <p:spPr>
          <a:xfrm>
            <a:off x="6632793" y="521598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</a:p>
        </p:txBody>
      </p:sp>
      <p:sp>
        <p:nvSpPr>
          <p:cNvPr id="14" name="橢圓 13">
            <a:extLst>
              <a:ext uri="{FF2B5EF4-FFF2-40B4-BE49-F238E27FC236}">
                <a16:creationId xmlns:a16="http://schemas.microsoft.com/office/drawing/2014/main" id="{DAB6D802-8D3D-4744-838A-E1A9B21B6A7F}"/>
              </a:ext>
            </a:extLst>
          </p:cNvPr>
          <p:cNvSpPr/>
          <p:nvPr/>
        </p:nvSpPr>
        <p:spPr>
          <a:xfrm>
            <a:off x="8909085" y="468945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</a:p>
        </p:txBody>
      </p:sp>
      <p:sp>
        <p:nvSpPr>
          <p:cNvPr id="15" name="橢圓 14">
            <a:extLst>
              <a:ext uri="{FF2B5EF4-FFF2-40B4-BE49-F238E27FC236}">
                <a16:creationId xmlns:a16="http://schemas.microsoft.com/office/drawing/2014/main" id="{86528D68-B119-4E50-BD93-1137CB3408FB}"/>
              </a:ext>
            </a:extLst>
          </p:cNvPr>
          <p:cNvSpPr/>
          <p:nvPr/>
        </p:nvSpPr>
        <p:spPr>
          <a:xfrm>
            <a:off x="9623436" y="1422213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</a:p>
        </p:txBody>
      </p:sp>
      <p:sp>
        <p:nvSpPr>
          <p:cNvPr id="16" name="橢圓 15">
            <a:extLst>
              <a:ext uri="{FF2B5EF4-FFF2-40B4-BE49-F238E27FC236}">
                <a16:creationId xmlns:a16="http://schemas.microsoft.com/office/drawing/2014/main" id="{E37DC92A-7701-4588-8828-667348958B83}"/>
              </a:ext>
            </a:extLst>
          </p:cNvPr>
          <p:cNvSpPr/>
          <p:nvPr/>
        </p:nvSpPr>
        <p:spPr>
          <a:xfrm>
            <a:off x="7358018" y="3998517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/>
              <a:t>3</a:t>
            </a:r>
          </a:p>
        </p:txBody>
      </p:sp>
      <p:sp>
        <p:nvSpPr>
          <p:cNvPr id="17" name="橢圓 16">
            <a:extLst>
              <a:ext uri="{FF2B5EF4-FFF2-40B4-BE49-F238E27FC236}">
                <a16:creationId xmlns:a16="http://schemas.microsoft.com/office/drawing/2014/main" id="{A3D0DD1E-B704-4208-8E75-5FFA3A1114A2}"/>
              </a:ext>
            </a:extLst>
          </p:cNvPr>
          <p:cNvSpPr/>
          <p:nvPr/>
        </p:nvSpPr>
        <p:spPr>
          <a:xfrm>
            <a:off x="10153759" y="3989259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</a:p>
        </p:txBody>
      </p:sp>
      <p:sp>
        <p:nvSpPr>
          <p:cNvPr id="18" name="橢圓 17">
            <a:extLst>
              <a:ext uri="{FF2B5EF4-FFF2-40B4-BE49-F238E27FC236}">
                <a16:creationId xmlns:a16="http://schemas.microsoft.com/office/drawing/2014/main" id="{1E416CD2-EDEB-476F-908B-E4656BFA5416}"/>
              </a:ext>
            </a:extLst>
          </p:cNvPr>
          <p:cNvSpPr/>
          <p:nvPr/>
        </p:nvSpPr>
        <p:spPr>
          <a:xfrm>
            <a:off x="9079956" y="2406079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/>
              <a:t>444</a:t>
            </a:r>
          </a:p>
        </p:txBody>
      </p:sp>
      <p:sp>
        <p:nvSpPr>
          <p:cNvPr id="19" name="橢圓 18">
            <a:extLst>
              <a:ext uri="{FF2B5EF4-FFF2-40B4-BE49-F238E27FC236}">
                <a16:creationId xmlns:a16="http://schemas.microsoft.com/office/drawing/2014/main" id="{8A90C791-4315-426F-A805-C70F7102D3A2}"/>
              </a:ext>
            </a:extLst>
          </p:cNvPr>
          <p:cNvSpPr/>
          <p:nvPr/>
        </p:nvSpPr>
        <p:spPr>
          <a:xfrm>
            <a:off x="9020418" y="3611031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/>
              <a:t>4</a:t>
            </a:r>
          </a:p>
        </p:txBody>
      </p:sp>
      <p:sp>
        <p:nvSpPr>
          <p:cNvPr id="30" name="橢圓 29">
            <a:extLst>
              <a:ext uri="{FF2B5EF4-FFF2-40B4-BE49-F238E27FC236}">
                <a16:creationId xmlns:a16="http://schemas.microsoft.com/office/drawing/2014/main" id="{36272EA1-BC38-4D89-A0BC-58F8AD9E789E}"/>
              </a:ext>
            </a:extLst>
          </p:cNvPr>
          <p:cNvSpPr/>
          <p:nvPr/>
        </p:nvSpPr>
        <p:spPr>
          <a:xfrm>
            <a:off x="1066827" y="1933417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1</a:t>
            </a:r>
          </a:p>
        </p:txBody>
      </p:sp>
      <p:sp>
        <p:nvSpPr>
          <p:cNvPr id="32" name="橢圓 31">
            <a:extLst>
              <a:ext uri="{FF2B5EF4-FFF2-40B4-BE49-F238E27FC236}">
                <a16:creationId xmlns:a16="http://schemas.microsoft.com/office/drawing/2014/main" id="{8CDCCEA3-DAD7-4304-BB5F-C175A1E8FEC5}"/>
              </a:ext>
            </a:extLst>
          </p:cNvPr>
          <p:cNvSpPr/>
          <p:nvPr/>
        </p:nvSpPr>
        <p:spPr>
          <a:xfrm>
            <a:off x="1082522" y="2550079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2</a:t>
            </a:r>
          </a:p>
        </p:txBody>
      </p:sp>
      <p:sp>
        <p:nvSpPr>
          <p:cNvPr id="33" name="橢圓 32">
            <a:extLst>
              <a:ext uri="{FF2B5EF4-FFF2-40B4-BE49-F238E27FC236}">
                <a16:creationId xmlns:a16="http://schemas.microsoft.com/office/drawing/2014/main" id="{EBAC8E51-1300-4B00-9EFC-412BAB316A19}"/>
              </a:ext>
            </a:extLst>
          </p:cNvPr>
          <p:cNvSpPr/>
          <p:nvPr/>
        </p:nvSpPr>
        <p:spPr>
          <a:xfrm>
            <a:off x="1082522" y="3100716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dirty="0"/>
              <a:t>3</a:t>
            </a:r>
          </a:p>
        </p:txBody>
      </p:sp>
      <p:sp>
        <p:nvSpPr>
          <p:cNvPr id="34" name="橢圓 33">
            <a:extLst>
              <a:ext uri="{FF2B5EF4-FFF2-40B4-BE49-F238E27FC236}">
                <a16:creationId xmlns:a16="http://schemas.microsoft.com/office/drawing/2014/main" id="{154954BD-5A58-40C8-865F-A8873EE13D82}"/>
              </a:ext>
            </a:extLst>
          </p:cNvPr>
          <p:cNvSpPr/>
          <p:nvPr/>
        </p:nvSpPr>
        <p:spPr>
          <a:xfrm>
            <a:off x="1082522" y="3661962"/>
            <a:ext cx="288000" cy="288000"/>
          </a:xfrm>
          <a:prstGeom prst="ellipse">
            <a:avLst/>
          </a:prstGeom>
          <a:solidFill>
            <a:schemeClr val="accent2">
              <a:lumMod val="75000"/>
            </a:schemeClr>
          </a:solidFill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TW" b="1" dirty="0"/>
              <a:t>4</a:t>
            </a:r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34626468-EA96-41FC-8BE3-999D1C4377B9}"/>
              </a:ext>
            </a:extLst>
          </p:cNvPr>
          <p:cNvSpPr txBox="1"/>
          <p:nvPr/>
        </p:nvSpPr>
        <p:spPr>
          <a:xfrm>
            <a:off x="1562100" y="1892751"/>
            <a:ext cx="214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品牌橫</a:t>
            </a:r>
            <a:r>
              <a:rPr lang="en-US" altLang="zh-TW" dirty="0"/>
              <a:t>LOGO</a:t>
            </a:r>
            <a:endParaRPr lang="zh-TW" altLang="en-US" dirty="0"/>
          </a:p>
        </p:txBody>
      </p:sp>
      <p:sp>
        <p:nvSpPr>
          <p:cNvPr id="37" name="文字方塊 36">
            <a:extLst>
              <a:ext uri="{FF2B5EF4-FFF2-40B4-BE49-F238E27FC236}">
                <a16:creationId xmlns:a16="http://schemas.microsoft.com/office/drawing/2014/main" id="{3856AD8D-1F3C-43D8-B357-0335AE95B002}"/>
              </a:ext>
            </a:extLst>
          </p:cNvPr>
          <p:cNvSpPr txBox="1"/>
          <p:nvPr/>
        </p:nvSpPr>
        <p:spPr>
          <a:xfrm>
            <a:off x="1562100" y="2501472"/>
            <a:ext cx="214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前往其他網頁按鈕</a:t>
            </a:r>
          </a:p>
        </p:txBody>
      </p:sp>
      <p:sp>
        <p:nvSpPr>
          <p:cNvPr id="38" name="文字方塊 37">
            <a:extLst>
              <a:ext uri="{FF2B5EF4-FFF2-40B4-BE49-F238E27FC236}">
                <a16:creationId xmlns:a16="http://schemas.microsoft.com/office/drawing/2014/main" id="{8296633B-7B94-44BE-8ACD-FA120928F5CB}"/>
              </a:ext>
            </a:extLst>
          </p:cNvPr>
          <p:cNvSpPr txBox="1"/>
          <p:nvPr/>
        </p:nvSpPr>
        <p:spPr>
          <a:xfrm>
            <a:off x="1555933" y="3059668"/>
            <a:ext cx="214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封面圖片</a:t>
            </a:r>
          </a:p>
        </p:txBody>
      </p:sp>
      <p:sp>
        <p:nvSpPr>
          <p:cNvPr id="39" name="文字方塊 38">
            <a:extLst>
              <a:ext uri="{FF2B5EF4-FFF2-40B4-BE49-F238E27FC236}">
                <a16:creationId xmlns:a16="http://schemas.microsoft.com/office/drawing/2014/main" id="{26AEAC2C-1D36-42CC-989C-999AF256B189}"/>
              </a:ext>
            </a:extLst>
          </p:cNvPr>
          <p:cNvSpPr txBox="1"/>
          <p:nvPr/>
        </p:nvSpPr>
        <p:spPr>
          <a:xfrm>
            <a:off x="1555933" y="3590345"/>
            <a:ext cx="2143125" cy="3693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dirty="0"/>
              <a:t>首頁概述</a:t>
            </a:r>
          </a:p>
        </p:txBody>
      </p:sp>
    </p:spTree>
    <p:extLst>
      <p:ext uri="{BB962C8B-B14F-4D97-AF65-F5344CB8AC3E}">
        <p14:creationId xmlns:p14="http://schemas.microsoft.com/office/powerpoint/2010/main" val="300592260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76"/>
          <p:cNvSpPr txBox="1"/>
          <p:nvPr/>
        </p:nvSpPr>
        <p:spPr>
          <a:xfrm>
            <a:off x="1689046" y="521598"/>
            <a:ext cx="281987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zh-CN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Wireframe</a:t>
            </a:r>
            <a:r>
              <a:rPr lang="zh-TW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灰階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3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B33C3227-0028-41C5-944F-F14A1353732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518034" y="590480"/>
            <a:ext cx="5722068" cy="613930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10464246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TextBox 76"/>
          <p:cNvSpPr txBox="1"/>
          <p:nvPr/>
        </p:nvSpPr>
        <p:spPr>
          <a:xfrm>
            <a:off x="1689046" y="521598"/>
            <a:ext cx="126188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視覺圖</a:t>
            </a:r>
            <a:endParaRPr lang="zh-CN" altLang="en-US" sz="2800" b="1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3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3" name="圖片 2">
            <a:extLst>
              <a:ext uri="{FF2B5EF4-FFF2-40B4-BE49-F238E27FC236}">
                <a16:creationId xmlns:a16="http://schemas.microsoft.com/office/drawing/2014/main" id="{CAE3916F-231C-4F24-82C3-72BD31DE3BF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113761" y="600075"/>
            <a:ext cx="5832629" cy="6257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123471928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A_椭圆 4"/>
          <p:cNvSpPr/>
          <p:nvPr>
            <p:custDataLst>
              <p:tags r:id="rId1"/>
            </p:custDataLst>
          </p:nvPr>
        </p:nvSpPr>
        <p:spPr>
          <a:xfrm>
            <a:off x="3937740" y="1291129"/>
            <a:ext cx="4316520" cy="4316520"/>
          </a:xfrm>
          <a:prstGeom prst="ellipse">
            <a:avLst/>
          </a:prstGeom>
          <a:solidFill>
            <a:schemeClr val="bg1"/>
          </a:solidFill>
          <a:ln w="101600">
            <a:solidFill>
              <a:srgbClr val="6483B3"/>
            </a:solidFill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PA_矩形 29"/>
          <p:cNvSpPr/>
          <p:nvPr>
            <p:custDataLst>
              <p:tags r:id="rId2"/>
            </p:custDataLst>
          </p:nvPr>
        </p:nvSpPr>
        <p:spPr>
          <a:xfrm>
            <a:off x="3987147" y="3403521"/>
            <a:ext cx="421770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  <a:cs typeface="Open Sans" panose="020B0606030504020204" pitchFamily="34" charset="0"/>
              </a:rPr>
              <a:t>專題展示</a:t>
            </a:r>
            <a:endParaRPr lang="en-US" altLang="zh-CN" sz="3600" b="1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2"/>
              <a:ea typeface="Adobe 黑体 Std R" panose="020B04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2" name="PA_矩形 30"/>
          <p:cNvSpPr/>
          <p:nvPr>
            <p:custDataLst>
              <p:tags r:id="rId3"/>
            </p:custDataLst>
          </p:nvPr>
        </p:nvSpPr>
        <p:spPr>
          <a:xfrm>
            <a:off x="4900793" y="1990391"/>
            <a:ext cx="2390414" cy="144655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8800" dirty="0">
                <a:solidFill>
                  <a:srgbClr val="456288"/>
                </a:solidFill>
                <a:effectLst>
                  <a:outerShdw blurRad="76200" dist="38100" dir="2700000" algn="tl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04</a:t>
            </a:r>
            <a:endParaRPr lang="zh-CN" altLang="en-US" sz="8800" dirty="0">
              <a:solidFill>
                <a:srgbClr val="456288"/>
              </a:solidFill>
              <a:effectLst>
                <a:outerShdw blurRad="76200" dist="38100" dir="2700000" algn="tl">
                  <a:srgbClr val="000000">
                    <a:alpha val="30000"/>
                  </a:srgbClr>
                </a:outerShdw>
              </a:effectLst>
              <a:latin typeface="Impact" panose="020B080603090205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065904" y="2960017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3025663" y="3238046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3787133" y="347092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2134452" y="303792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1988794" y="3523817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3253369" y="380640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995385" y="337670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4213296" y="3985330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7995080" y="2998878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9665415" y="3453975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10418987" y="347092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0207055" y="303792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9067516" y="3523817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8565003" y="3810001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7746569" y="3442103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7874914" y="401975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0086889" y="388881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355739" y="3711272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2734198" y="3711272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325569" y="349980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11139386" y="3526703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1780967" y="3496230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822818669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2" grpId="0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4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28DA09D-8E59-45EB-BBE6-DE9F18905658}"/>
              </a:ext>
            </a:extLst>
          </p:cNvPr>
          <p:cNvSpPr txBox="1"/>
          <p:nvPr/>
        </p:nvSpPr>
        <p:spPr>
          <a:xfrm>
            <a:off x="1732921" y="482453"/>
            <a:ext cx="90550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首頁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37D06AC9-FED0-4CA1-8FD8-40AE0784AFBE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191698" y="442658"/>
            <a:ext cx="5979348" cy="6415342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02292607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4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28DA09D-8E59-45EB-BBE6-DE9F18905658}"/>
              </a:ext>
            </a:extLst>
          </p:cNvPr>
          <p:cNvSpPr txBox="1"/>
          <p:nvPr/>
        </p:nvSpPr>
        <p:spPr>
          <a:xfrm>
            <a:off x="1732920" y="482453"/>
            <a:ext cx="91502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香料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598C92C5-21C9-4806-B320-38E04FB3438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1975" y="585807"/>
            <a:ext cx="3218026" cy="613442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0626099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4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728DA09D-8E59-45EB-BBE6-DE9F18905658}"/>
              </a:ext>
            </a:extLst>
          </p:cNvPr>
          <p:cNvSpPr txBox="1"/>
          <p:nvPr/>
        </p:nvSpPr>
        <p:spPr>
          <a:xfrm>
            <a:off x="1732921" y="482453"/>
            <a:ext cx="962654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800" b="1" dirty="0">
                <a:latin typeface="微软雅黑" panose="020B0503020204020204" pitchFamily="34" charset="-122"/>
                <a:ea typeface="微软雅黑" panose="020B0503020204020204" pitchFamily="34" charset="-122"/>
              </a:rPr>
              <a:t>食譜</a:t>
            </a:r>
            <a:endParaRPr lang="zh-CN" altLang="en-US" sz="2800" b="1" dirty="0"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EACAB39-3929-4484-8830-1DE1F5E71177}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695825" y="587492"/>
            <a:ext cx="3089841" cy="62705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398490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PA_椭圆 4"/>
          <p:cNvSpPr/>
          <p:nvPr>
            <p:custDataLst>
              <p:tags r:id="rId1"/>
            </p:custDataLst>
          </p:nvPr>
        </p:nvSpPr>
        <p:spPr>
          <a:xfrm>
            <a:off x="4045890" y="-67227"/>
            <a:ext cx="4371424" cy="4371424"/>
          </a:xfrm>
          <a:prstGeom prst="ellipse">
            <a:avLst/>
          </a:prstGeom>
          <a:solidFill>
            <a:schemeClr val="bg1"/>
          </a:solidFill>
          <a:ln w="12700">
            <a:solidFill>
              <a:schemeClr val="bg1">
                <a:lumMod val="95000"/>
              </a:schemeClr>
            </a:solidFill>
          </a:ln>
          <a:effectLst>
            <a:outerShdw blurRad="1397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65" name="椭圆 64"/>
          <p:cNvSpPr/>
          <p:nvPr/>
        </p:nvSpPr>
        <p:spPr>
          <a:xfrm>
            <a:off x="4426044" y="262791"/>
            <a:ext cx="3711388" cy="371138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 w="28575">
            <a:noFill/>
          </a:ln>
          <a:effectLst>
            <a:outerShdw blurRad="254000" dist="190500" dir="8100000" algn="tr" rotWithShape="0">
              <a:prstClr val="black">
                <a:alpha val="15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sz="2000"/>
          </a:p>
        </p:txBody>
      </p:sp>
      <p:grpSp>
        <p:nvGrpSpPr>
          <p:cNvPr id="67" name="PA_组合 2"/>
          <p:cNvGrpSpPr/>
          <p:nvPr>
            <p:custDataLst>
              <p:tags r:id="rId2"/>
            </p:custDataLst>
          </p:nvPr>
        </p:nvGrpSpPr>
        <p:grpSpPr>
          <a:xfrm>
            <a:off x="4410211" y="735234"/>
            <a:ext cx="3442268" cy="3087875"/>
            <a:chOff x="4205046" y="1827517"/>
            <a:chExt cx="3825902" cy="3432013"/>
          </a:xfr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</p:grpSpPr>
        <p:sp>
          <p:nvSpPr>
            <p:cNvPr id="68" name="椭圆 67"/>
            <p:cNvSpPr/>
            <p:nvPr/>
          </p:nvSpPr>
          <p:spPr>
            <a:xfrm>
              <a:off x="4205046" y="1827517"/>
              <a:ext cx="213187" cy="213187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69" name="椭圆 68"/>
            <p:cNvSpPr/>
            <p:nvPr/>
          </p:nvSpPr>
          <p:spPr>
            <a:xfrm>
              <a:off x="7817761" y="5046343"/>
              <a:ext cx="213187" cy="213187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0" name="PA_组合 1"/>
          <p:cNvGrpSpPr/>
          <p:nvPr>
            <p:custDataLst>
              <p:tags r:id="rId3"/>
            </p:custDataLst>
          </p:nvPr>
        </p:nvGrpSpPr>
        <p:grpSpPr>
          <a:xfrm>
            <a:off x="4702864" y="692254"/>
            <a:ext cx="3434568" cy="3118745"/>
            <a:chOff x="4206086" y="1825286"/>
            <a:chExt cx="3817341" cy="3466324"/>
          </a:xfr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</p:grpSpPr>
        <p:sp>
          <p:nvSpPr>
            <p:cNvPr id="71" name="椭圆 70"/>
            <p:cNvSpPr/>
            <p:nvPr/>
          </p:nvSpPr>
          <p:spPr>
            <a:xfrm>
              <a:off x="4206086" y="5073968"/>
              <a:ext cx="217648" cy="217642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72" name="椭圆 71"/>
            <p:cNvSpPr/>
            <p:nvPr/>
          </p:nvSpPr>
          <p:spPr>
            <a:xfrm>
              <a:off x="7805779" y="1825286"/>
              <a:ext cx="217648" cy="217648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</p:grpSp>
      <p:grpSp>
        <p:nvGrpSpPr>
          <p:cNvPr id="7" name="组合 6"/>
          <p:cNvGrpSpPr/>
          <p:nvPr/>
        </p:nvGrpSpPr>
        <p:grpSpPr>
          <a:xfrm>
            <a:off x="1716564" y="2590789"/>
            <a:ext cx="2103890" cy="1689466"/>
            <a:chOff x="1265942" y="2844349"/>
            <a:chExt cx="2103890" cy="1689466"/>
          </a:xfrm>
        </p:grpSpPr>
        <p:sp>
          <p:nvSpPr>
            <p:cNvPr id="83" name="PA_椭圆 4"/>
            <p:cNvSpPr/>
            <p:nvPr>
              <p:custDataLst>
                <p:tags r:id="rId13"/>
              </p:custDataLst>
            </p:nvPr>
          </p:nvSpPr>
          <p:spPr>
            <a:xfrm>
              <a:off x="1856303" y="2844349"/>
              <a:ext cx="923170" cy="92317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6" name="TextBox 76"/>
            <p:cNvSpPr txBox="1"/>
            <p:nvPr/>
          </p:nvSpPr>
          <p:spPr>
            <a:xfrm>
              <a:off x="1265942" y="4072150"/>
              <a:ext cx="210389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2"/>
                  <a:ea typeface="Adobe 黑体 Std R" panose="020B0400000000000000" pitchFamily="34" charset="-122"/>
                </a:rPr>
                <a:t>專案介紹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endParaRPr>
            </a:p>
          </p:txBody>
        </p:sp>
        <p:sp>
          <p:nvSpPr>
            <p:cNvPr id="82" name="椭圆 81"/>
            <p:cNvSpPr/>
            <p:nvPr/>
          </p:nvSpPr>
          <p:spPr>
            <a:xfrm>
              <a:off x="1984861" y="2972907"/>
              <a:ext cx="666054" cy="666054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 w="28575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grpSp>
          <p:nvGrpSpPr>
            <p:cNvPr id="84" name="PA_组合 2"/>
            <p:cNvGrpSpPr/>
            <p:nvPr>
              <p:custDataLst>
                <p:tags r:id="rId14"/>
              </p:custDataLst>
            </p:nvPr>
          </p:nvGrpSpPr>
          <p:grpSpPr>
            <a:xfrm>
              <a:off x="1941350" y="2966817"/>
              <a:ext cx="753074" cy="678232"/>
              <a:chOff x="4136296" y="1758767"/>
              <a:chExt cx="3963400" cy="3569512"/>
            </a:xfr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</p:grpSpPr>
          <p:sp>
            <p:nvSpPr>
              <p:cNvPr id="85" name="椭圆 84"/>
              <p:cNvSpPr/>
              <p:nvPr/>
            </p:nvSpPr>
            <p:spPr>
              <a:xfrm>
                <a:off x="4136296" y="1758767"/>
                <a:ext cx="350686" cy="350686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6" name="椭圆 85"/>
              <p:cNvSpPr/>
              <p:nvPr/>
            </p:nvSpPr>
            <p:spPr>
              <a:xfrm>
                <a:off x="7749010" y="4977593"/>
                <a:ext cx="350686" cy="350686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87" name="PA_组合 1"/>
            <p:cNvGrpSpPr/>
            <p:nvPr>
              <p:custDataLst>
                <p:tags r:id="rId15"/>
              </p:custDataLst>
            </p:nvPr>
          </p:nvGrpSpPr>
          <p:grpSpPr>
            <a:xfrm>
              <a:off x="1943825" y="2965219"/>
              <a:ext cx="748126" cy="681428"/>
              <a:chOff x="4146080" y="1765280"/>
              <a:chExt cx="3937353" cy="3586333"/>
            </a:xfr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</p:grpSpPr>
          <p:sp>
            <p:nvSpPr>
              <p:cNvPr id="88" name="椭圆 87"/>
              <p:cNvSpPr/>
              <p:nvPr/>
            </p:nvSpPr>
            <p:spPr>
              <a:xfrm>
                <a:off x="4146080" y="5013963"/>
                <a:ext cx="337660" cy="337650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89" name="椭圆 88"/>
              <p:cNvSpPr/>
              <p:nvPr/>
            </p:nvSpPr>
            <p:spPr>
              <a:xfrm>
                <a:off x="7745773" y="1765280"/>
                <a:ext cx="337660" cy="337660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81" name="Text Box 3"/>
            <p:cNvSpPr>
              <a:spLocks noChangeArrowheads="1"/>
            </p:cNvSpPr>
            <p:nvPr/>
          </p:nvSpPr>
          <p:spPr bwMode="auto">
            <a:xfrm>
              <a:off x="2064631" y="3075101"/>
              <a:ext cx="466794" cy="461665"/>
            </a:xfrm>
            <a:prstGeom prst="rect">
              <a:avLst/>
            </a:prstGeom>
          </p:spPr>
          <p:txBody>
            <a:bodyPr wrap="squar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Calibri" panose="020F0502020204030204" pitchFamily="34" charset="0"/>
                </a:rPr>
                <a:t>01</a:t>
              </a:r>
              <a:endParaRPr lang="zh-CN" altLang="en-US" sz="1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12" name="Text Box 3"/>
          <p:cNvSpPr>
            <a:spLocks noChangeArrowheads="1"/>
          </p:cNvSpPr>
          <p:nvPr/>
        </p:nvSpPr>
        <p:spPr bwMode="auto">
          <a:xfrm>
            <a:off x="4774987" y="169419"/>
            <a:ext cx="2817364" cy="83099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ctr">
              <a:spcBef>
                <a:spcPct val="0"/>
              </a:spcBef>
            </a:pPr>
            <a:endParaRPr lang="en-US" altLang="zh-TW" sz="2400" b="1" dirty="0">
              <a:solidFill>
                <a:srgbClr val="F7F7F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  <a:p>
            <a:pPr algn="ctr">
              <a:spcBef>
                <a:spcPct val="0"/>
              </a:spcBef>
            </a:pPr>
            <a:endParaRPr lang="zh-CN" altLang="en-US" sz="2400" b="1" dirty="0">
              <a:solidFill>
                <a:srgbClr val="F7F7F7"/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grpSp>
        <p:nvGrpSpPr>
          <p:cNvPr id="101" name="组合 100"/>
          <p:cNvGrpSpPr/>
          <p:nvPr/>
        </p:nvGrpSpPr>
        <p:grpSpPr>
          <a:xfrm>
            <a:off x="3824484" y="4511998"/>
            <a:ext cx="2094622" cy="1689466"/>
            <a:chOff x="1270576" y="2844349"/>
            <a:chExt cx="2094622" cy="1689466"/>
          </a:xfrm>
        </p:grpSpPr>
        <p:sp>
          <p:nvSpPr>
            <p:cNvPr id="105" name="PA_椭圆 4"/>
            <p:cNvSpPr/>
            <p:nvPr>
              <p:custDataLst>
                <p:tags r:id="rId10"/>
              </p:custDataLst>
            </p:nvPr>
          </p:nvSpPr>
          <p:spPr>
            <a:xfrm>
              <a:off x="1856303" y="2844349"/>
              <a:ext cx="923170" cy="92317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03" name="TextBox 76"/>
            <p:cNvSpPr txBox="1"/>
            <p:nvPr/>
          </p:nvSpPr>
          <p:spPr>
            <a:xfrm>
              <a:off x="1270576" y="4072150"/>
              <a:ext cx="2094622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2"/>
                  <a:ea typeface="Adobe 黑体 Std R" panose="020B0400000000000000" pitchFamily="34" charset="-122"/>
                </a:rPr>
                <a:t>設計概念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endParaRPr>
            </a:p>
          </p:txBody>
        </p:sp>
        <p:sp>
          <p:nvSpPr>
            <p:cNvPr id="104" name="椭圆 103"/>
            <p:cNvSpPr/>
            <p:nvPr/>
          </p:nvSpPr>
          <p:spPr>
            <a:xfrm>
              <a:off x="1984861" y="2972907"/>
              <a:ext cx="666054" cy="666054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 w="28575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grpSp>
          <p:nvGrpSpPr>
            <p:cNvPr id="106" name="PA_组合 2"/>
            <p:cNvGrpSpPr/>
            <p:nvPr>
              <p:custDataLst>
                <p:tags r:id="rId11"/>
              </p:custDataLst>
            </p:nvPr>
          </p:nvGrpSpPr>
          <p:grpSpPr>
            <a:xfrm>
              <a:off x="1941350" y="2966817"/>
              <a:ext cx="753074" cy="678232"/>
              <a:chOff x="4136296" y="1758767"/>
              <a:chExt cx="3963400" cy="3569512"/>
            </a:xfr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</p:grpSpPr>
          <p:sp>
            <p:nvSpPr>
              <p:cNvPr id="111" name="椭圆 110"/>
              <p:cNvSpPr/>
              <p:nvPr/>
            </p:nvSpPr>
            <p:spPr>
              <a:xfrm>
                <a:off x="4136296" y="1758767"/>
                <a:ext cx="350686" cy="350686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2" name="椭圆 111"/>
              <p:cNvSpPr/>
              <p:nvPr/>
            </p:nvSpPr>
            <p:spPr>
              <a:xfrm>
                <a:off x="7749010" y="4977593"/>
                <a:ext cx="350686" cy="350686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07" name="PA_组合 1"/>
            <p:cNvGrpSpPr/>
            <p:nvPr>
              <p:custDataLst>
                <p:tags r:id="rId12"/>
              </p:custDataLst>
            </p:nvPr>
          </p:nvGrpSpPr>
          <p:grpSpPr>
            <a:xfrm>
              <a:off x="1943825" y="2965219"/>
              <a:ext cx="748126" cy="681428"/>
              <a:chOff x="4146080" y="1765280"/>
              <a:chExt cx="3937353" cy="3586333"/>
            </a:xfr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</p:grpSpPr>
          <p:sp>
            <p:nvSpPr>
              <p:cNvPr id="109" name="椭圆 108"/>
              <p:cNvSpPr/>
              <p:nvPr/>
            </p:nvSpPr>
            <p:spPr>
              <a:xfrm>
                <a:off x="4146080" y="5013963"/>
                <a:ext cx="337660" cy="337650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10" name="椭圆 109"/>
              <p:cNvSpPr/>
              <p:nvPr/>
            </p:nvSpPr>
            <p:spPr>
              <a:xfrm>
                <a:off x="7745773" y="1765280"/>
                <a:ext cx="337660" cy="337660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08" name="Text Box 3"/>
            <p:cNvSpPr>
              <a:spLocks noChangeArrowheads="1"/>
            </p:cNvSpPr>
            <p:nvPr/>
          </p:nvSpPr>
          <p:spPr bwMode="auto">
            <a:xfrm>
              <a:off x="2046196" y="3075101"/>
              <a:ext cx="50366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Calibri" panose="020F0502020204030204" pitchFamily="34" charset="0"/>
                </a:rPr>
                <a:t>02</a:t>
              </a:r>
              <a:endParaRPr lang="zh-CN" altLang="en-US" sz="1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13" name="组合 112"/>
          <p:cNvGrpSpPr/>
          <p:nvPr/>
        </p:nvGrpSpPr>
        <p:grpSpPr>
          <a:xfrm>
            <a:off x="6538916" y="4478393"/>
            <a:ext cx="2106870" cy="1689466"/>
            <a:chOff x="1264452" y="2844349"/>
            <a:chExt cx="2106870" cy="1689466"/>
          </a:xfrm>
        </p:grpSpPr>
        <p:sp>
          <p:nvSpPr>
            <p:cNvPr id="117" name="PA_椭圆 4"/>
            <p:cNvSpPr/>
            <p:nvPr>
              <p:custDataLst>
                <p:tags r:id="rId7"/>
              </p:custDataLst>
            </p:nvPr>
          </p:nvSpPr>
          <p:spPr>
            <a:xfrm>
              <a:off x="1856303" y="2844349"/>
              <a:ext cx="923170" cy="92317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15" name="TextBox 76"/>
            <p:cNvSpPr txBox="1"/>
            <p:nvPr/>
          </p:nvSpPr>
          <p:spPr>
            <a:xfrm>
              <a:off x="1264452" y="4072150"/>
              <a:ext cx="21068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2"/>
                  <a:ea typeface="Adobe 黑体 Std R" panose="020B0400000000000000" pitchFamily="34" charset="-122"/>
                </a:rPr>
                <a:t>專案說明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endParaRPr>
            </a:p>
          </p:txBody>
        </p:sp>
        <p:sp>
          <p:nvSpPr>
            <p:cNvPr id="116" name="椭圆 115"/>
            <p:cNvSpPr/>
            <p:nvPr/>
          </p:nvSpPr>
          <p:spPr>
            <a:xfrm>
              <a:off x="1984861" y="2972907"/>
              <a:ext cx="666054" cy="666054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 w="28575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grpSp>
          <p:nvGrpSpPr>
            <p:cNvPr id="118" name="PA_组合 2"/>
            <p:cNvGrpSpPr/>
            <p:nvPr>
              <p:custDataLst>
                <p:tags r:id="rId8"/>
              </p:custDataLst>
            </p:nvPr>
          </p:nvGrpSpPr>
          <p:grpSpPr>
            <a:xfrm>
              <a:off x="1941350" y="2966817"/>
              <a:ext cx="753074" cy="678232"/>
              <a:chOff x="4136296" y="1758767"/>
              <a:chExt cx="3963400" cy="3569512"/>
            </a:xfr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</p:grpSpPr>
          <p:sp>
            <p:nvSpPr>
              <p:cNvPr id="123" name="椭圆 122"/>
              <p:cNvSpPr/>
              <p:nvPr/>
            </p:nvSpPr>
            <p:spPr>
              <a:xfrm>
                <a:off x="4136296" y="1758767"/>
                <a:ext cx="350686" cy="350686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4" name="椭圆 123"/>
              <p:cNvSpPr/>
              <p:nvPr/>
            </p:nvSpPr>
            <p:spPr>
              <a:xfrm>
                <a:off x="7749010" y="4977593"/>
                <a:ext cx="350686" cy="350686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19" name="PA_组合 1"/>
            <p:cNvGrpSpPr/>
            <p:nvPr>
              <p:custDataLst>
                <p:tags r:id="rId9"/>
              </p:custDataLst>
            </p:nvPr>
          </p:nvGrpSpPr>
          <p:grpSpPr>
            <a:xfrm>
              <a:off x="1943825" y="2965219"/>
              <a:ext cx="748126" cy="681428"/>
              <a:chOff x="4146080" y="1765280"/>
              <a:chExt cx="3937353" cy="3586333"/>
            </a:xfr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</p:grpSpPr>
          <p:sp>
            <p:nvSpPr>
              <p:cNvPr id="121" name="椭圆 120"/>
              <p:cNvSpPr/>
              <p:nvPr/>
            </p:nvSpPr>
            <p:spPr>
              <a:xfrm>
                <a:off x="4146080" y="5013963"/>
                <a:ext cx="337660" cy="337650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22" name="椭圆 121"/>
              <p:cNvSpPr/>
              <p:nvPr/>
            </p:nvSpPr>
            <p:spPr>
              <a:xfrm>
                <a:off x="7745773" y="1765280"/>
                <a:ext cx="337660" cy="337660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20" name="Text Box 3"/>
            <p:cNvSpPr>
              <a:spLocks noChangeArrowheads="1"/>
            </p:cNvSpPr>
            <p:nvPr/>
          </p:nvSpPr>
          <p:spPr bwMode="auto">
            <a:xfrm>
              <a:off x="2041387" y="3075101"/>
              <a:ext cx="513282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Calibri" panose="020F0502020204030204" pitchFamily="34" charset="0"/>
                </a:rPr>
                <a:t>03</a:t>
              </a:r>
              <a:endParaRPr lang="zh-CN" altLang="en-US" sz="1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grpSp>
        <p:nvGrpSpPr>
          <p:cNvPr id="125" name="组合 124"/>
          <p:cNvGrpSpPr/>
          <p:nvPr/>
        </p:nvGrpSpPr>
        <p:grpSpPr>
          <a:xfrm>
            <a:off x="8727219" y="2590789"/>
            <a:ext cx="2334270" cy="1689466"/>
            <a:chOff x="1150752" y="2844349"/>
            <a:chExt cx="2334270" cy="1689466"/>
          </a:xfrm>
        </p:grpSpPr>
        <p:sp>
          <p:nvSpPr>
            <p:cNvPr id="129" name="PA_椭圆 4"/>
            <p:cNvSpPr/>
            <p:nvPr>
              <p:custDataLst>
                <p:tags r:id="rId4"/>
              </p:custDataLst>
            </p:nvPr>
          </p:nvSpPr>
          <p:spPr>
            <a:xfrm>
              <a:off x="1856303" y="2844349"/>
              <a:ext cx="923170" cy="923170"/>
            </a:xfrm>
            <a:prstGeom prst="ellipse">
              <a:avLst/>
            </a:prstGeom>
            <a:solidFill>
              <a:schemeClr val="bg1"/>
            </a:solidFill>
            <a:ln w="19050">
              <a:solidFill>
                <a:schemeClr val="bg1">
                  <a:lumMod val="6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>
                <a:solidFill>
                  <a:prstClr val="white"/>
                </a:solidFill>
              </a:endParaRPr>
            </a:p>
          </p:txBody>
        </p:sp>
        <p:sp>
          <p:nvSpPr>
            <p:cNvPr id="127" name="TextBox 76"/>
            <p:cNvSpPr txBox="1"/>
            <p:nvPr/>
          </p:nvSpPr>
          <p:spPr>
            <a:xfrm>
              <a:off x="1150752" y="4072150"/>
              <a:ext cx="2334270" cy="461665"/>
            </a:xfrm>
            <a:prstGeom prst="rect">
              <a:avLst/>
            </a:prstGeom>
            <a:noFill/>
          </p:spPr>
          <p:txBody>
            <a:bodyPr wrap="square" rtlCol="0">
              <a:spAutoFit/>
            </a:bodyPr>
            <a:lstStyle/>
            <a:p>
              <a:pPr algn="ctr"/>
              <a:r>
                <a:rPr lang="zh-TW" altLang="en-US" sz="2400" b="1" dirty="0">
                  <a:solidFill>
                    <a:schemeClr val="tx1">
                      <a:lumMod val="85000"/>
                      <a:lumOff val="15000"/>
                    </a:schemeClr>
                  </a:solidFill>
                  <a:latin typeface="Adobe 黑体 Std R" panose="020B0400000000000000" pitchFamily="34" charset="-122"/>
                  <a:ea typeface="Adobe 黑体 Std R" panose="020B0400000000000000" pitchFamily="34" charset="-122"/>
                </a:rPr>
                <a:t>專題說明</a:t>
              </a:r>
              <a:endParaRPr lang="zh-CN" altLang="en-US" sz="24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</a:endParaRPr>
            </a:p>
          </p:txBody>
        </p:sp>
        <p:sp>
          <p:nvSpPr>
            <p:cNvPr id="128" name="椭圆 127"/>
            <p:cNvSpPr/>
            <p:nvPr/>
          </p:nvSpPr>
          <p:spPr>
            <a:xfrm>
              <a:off x="1984861" y="2972907"/>
              <a:ext cx="666054" cy="666054"/>
            </a:xfrm>
            <a:prstGeom prst="ellipse">
              <a:avLst/>
            </a:prstGeo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  <a:ln w="28575">
              <a:noFill/>
            </a:ln>
            <a:effectLst>
              <a:outerShdw blurRad="254000" dist="190500" dir="8100000" algn="tr" rotWithShape="0">
                <a:prstClr val="black">
                  <a:alpha val="15000"/>
                </a:prstClr>
              </a:outerShdw>
            </a:effectLst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zh-CN" altLang="en-US" sz="2000"/>
            </a:p>
          </p:txBody>
        </p:sp>
        <p:grpSp>
          <p:nvGrpSpPr>
            <p:cNvPr id="130" name="PA_组合 2"/>
            <p:cNvGrpSpPr/>
            <p:nvPr>
              <p:custDataLst>
                <p:tags r:id="rId5"/>
              </p:custDataLst>
            </p:nvPr>
          </p:nvGrpSpPr>
          <p:grpSpPr>
            <a:xfrm>
              <a:off x="1941350" y="2966817"/>
              <a:ext cx="753074" cy="678232"/>
              <a:chOff x="4136296" y="1758767"/>
              <a:chExt cx="3963400" cy="3569512"/>
            </a:xfr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</p:grpSpPr>
          <p:sp>
            <p:nvSpPr>
              <p:cNvPr id="135" name="椭圆 134"/>
              <p:cNvSpPr/>
              <p:nvPr/>
            </p:nvSpPr>
            <p:spPr>
              <a:xfrm>
                <a:off x="4136296" y="1758767"/>
                <a:ext cx="350686" cy="350686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6" name="椭圆 135"/>
              <p:cNvSpPr/>
              <p:nvPr/>
            </p:nvSpPr>
            <p:spPr>
              <a:xfrm>
                <a:off x="7749010" y="4977593"/>
                <a:ext cx="350686" cy="350686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grpSp>
          <p:nvGrpSpPr>
            <p:cNvPr id="131" name="PA_组合 1"/>
            <p:cNvGrpSpPr/>
            <p:nvPr>
              <p:custDataLst>
                <p:tags r:id="rId6"/>
              </p:custDataLst>
            </p:nvPr>
          </p:nvGrpSpPr>
          <p:grpSpPr>
            <a:xfrm>
              <a:off x="1943825" y="2965219"/>
              <a:ext cx="748126" cy="681428"/>
              <a:chOff x="4146080" y="1765280"/>
              <a:chExt cx="3937353" cy="3586333"/>
            </a:xfrm>
            <a:gradFill>
              <a:gsLst>
                <a:gs pos="0">
                  <a:srgbClr val="6483B3"/>
                </a:gs>
                <a:gs pos="87000">
                  <a:srgbClr val="334E6E"/>
                </a:gs>
              </a:gsLst>
              <a:lin ang="4800000" scaled="0"/>
            </a:gradFill>
          </p:grpSpPr>
          <p:sp>
            <p:nvSpPr>
              <p:cNvPr id="133" name="椭圆 132"/>
              <p:cNvSpPr/>
              <p:nvPr/>
            </p:nvSpPr>
            <p:spPr>
              <a:xfrm>
                <a:off x="4146080" y="5013963"/>
                <a:ext cx="337660" cy="337650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  <p:sp>
            <p:nvSpPr>
              <p:cNvPr id="134" name="椭圆 133"/>
              <p:cNvSpPr/>
              <p:nvPr/>
            </p:nvSpPr>
            <p:spPr>
              <a:xfrm>
                <a:off x="7745773" y="1765280"/>
                <a:ext cx="337660" cy="337660"/>
              </a:xfrm>
              <a:prstGeom prst="ellipse">
                <a:avLst/>
              </a:prstGeom>
              <a:gradFill>
                <a:gsLst>
                  <a:gs pos="0">
                    <a:srgbClr val="6483B3"/>
                  </a:gs>
                  <a:gs pos="87000">
                    <a:srgbClr val="334E6E"/>
                  </a:gs>
                </a:gsLst>
                <a:lin ang="4800000" scaled="0"/>
              </a:gradFill>
              <a:ln>
                <a:noFill/>
              </a:ln>
            </p:spPr>
            <p:style>
              <a:lnRef idx="2">
                <a:schemeClr val="accent1">
                  <a:shade val="50000"/>
                </a:schemeClr>
              </a:lnRef>
              <a:fillRef idx="1">
                <a:schemeClr val="accent1"/>
              </a:fillRef>
              <a:effectRef idx="0">
                <a:schemeClr val="accent1"/>
              </a:effectRef>
              <a:fontRef idx="minor">
                <a:schemeClr val="lt1"/>
              </a:fontRef>
            </p:style>
            <p:txBody>
              <a:bodyPr rtlCol="0" anchor="ctr"/>
              <a:lstStyle/>
              <a:p>
                <a:pPr algn="ctr"/>
                <a:endParaRPr lang="zh-CN" altLang="en-US">
                  <a:solidFill>
                    <a:prstClr val="white"/>
                  </a:solidFill>
                </a:endParaRPr>
              </a:p>
            </p:txBody>
          </p:sp>
        </p:grpSp>
        <p:sp>
          <p:nvSpPr>
            <p:cNvPr id="132" name="Text Box 3"/>
            <p:cNvSpPr>
              <a:spLocks noChangeArrowheads="1"/>
            </p:cNvSpPr>
            <p:nvPr/>
          </p:nvSpPr>
          <p:spPr bwMode="auto">
            <a:xfrm>
              <a:off x="2046196" y="3075101"/>
              <a:ext cx="503664" cy="461665"/>
            </a:xfrm>
            <a:prstGeom prst="rect">
              <a:avLst/>
            </a:prstGeom>
          </p:spPr>
          <p:txBody>
            <a:bodyPr wrap="none">
              <a:spAutoFit/>
            </a:bodyPr>
            <a:lstStyle/>
            <a:p>
              <a:pPr algn="ctr">
                <a:spcBef>
                  <a:spcPct val="0"/>
                </a:spcBef>
              </a:pPr>
              <a:r>
                <a:rPr lang="en-US" altLang="zh-CN" sz="2400" dirty="0">
                  <a:solidFill>
                    <a:schemeClr val="bg1"/>
                  </a:solidFill>
                  <a:latin typeface="Impact" panose="020B0806030902050204" pitchFamily="34" charset="0"/>
                  <a:ea typeface="微软雅黑" panose="020B0503020204020204" pitchFamily="34" charset="-122"/>
                  <a:sym typeface="Calibri" panose="020F0502020204030204" pitchFamily="34" charset="0"/>
                </a:rPr>
                <a:t>04</a:t>
              </a:r>
              <a:endParaRPr lang="zh-CN" altLang="en-US" sz="1600" dirty="0">
                <a:solidFill>
                  <a:schemeClr val="bg1"/>
                </a:solidFill>
                <a:latin typeface="Impact" panose="020B0806030902050204" pitchFamily="34" charset="0"/>
                <a:ea typeface="微软雅黑" panose="020B0503020204020204" pitchFamily="34" charset="-122"/>
              </a:endParaRPr>
            </a:p>
          </p:txBody>
        </p:sp>
      </p:grpSp>
      <p:sp>
        <p:nvSpPr>
          <p:cNvPr id="2" name="文字方塊 1">
            <a:extLst>
              <a:ext uri="{FF2B5EF4-FFF2-40B4-BE49-F238E27FC236}">
                <a16:creationId xmlns:a16="http://schemas.microsoft.com/office/drawing/2014/main" id="{9DF03FAF-0FCF-4D7B-8EB9-27DA409F5AFB}"/>
              </a:ext>
            </a:extLst>
          </p:cNvPr>
          <p:cNvSpPr txBox="1"/>
          <p:nvPr/>
        </p:nvSpPr>
        <p:spPr>
          <a:xfrm>
            <a:off x="5160912" y="1577309"/>
            <a:ext cx="2264229" cy="92333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zh-TW" altLang="en-US" sz="5400" dirty="0">
                <a:solidFill>
                  <a:schemeClr val="bg1"/>
                </a:solidFill>
              </a:rPr>
              <a:t>目錄</a:t>
            </a:r>
          </a:p>
        </p:txBody>
      </p:sp>
    </p:spTree>
  </p:cSld>
  <p:clrMapOvr>
    <a:masterClrMapping/>
  </p:clrMapOvr>
  <mc:AlternateContent xmlns:mc="http://schemas.openxmlformats.org/markup-compatibility/2006" xmlns:p15="http://schemas.microsoft.com/office/powerpoint/2012/main">
    <mc:Choice Requires="p15">
      <p:transition xmlns:p14="http://schemas.microsoft.com/office/powerpoint/2010/main" spd="slow" p14:dur="1250">
        <p15:prstTrans prst="airplane"/>
      </p:transition>
    </mc:Choice>
    <mc:Fallback xmlns="">
      <p:transition spd="slow">
        <p:fade/>
      </p:transition>
    </mc:Fallback>
  </mc:AlternateContent>
  <mc:AlternateContent xmlns:mc="http://schemas.openxmlformats.org/markup-compatibility/2006" xmlns:p14="http://schemas.microsoft.com/office/powerpoint/2010/main">
    <mc:Choice Requires="p14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10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8" presetClass="emph" presetSubtype="0" repeatCount="indefinite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15" dur="2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0" dur="2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 nodePh="1">
                                      <p:stCondLst>
                                        <p:cond delay="750"/>
                                      </p:stCondLst>
                                      <p:endCondLst>
                                        <p:cond evt="begin" delay="0">
                                          <p:tn val="26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nodeType="withEffect" p14:presetBounceEnd="40000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3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4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nodeType="withEffect" p14:presetBounceEnd="40000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37" dur="7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38" dur="7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 p14:presetBounceEnd="40000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1" dur="75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2" dur="75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 p14:presetBounceEnd="40000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 p14:bounceEnd="40000">
                                          <p:cBhvr additive="base">
                                            <p:cTn id="45" dur="7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 p14:bounceEnd="40000">
                                          <p:cBhvr additive="base">
                                            <p:cTn id="46" dur="7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6" grpId="0" animBg="1"/>
          <p:bldP spid="65" grpId="0" animBg="1"/>
          <p:bldP spid="12" grpId="0"/>
        </p:bldLst>
      </p:timing>
    </mc:Choice>
    <mc:Fallback xmlns="">
      <p:timing>
        <p:tnLst>
          <p:par>
            <p:cTn id="1" dur="indefinite" restart="never" nodeType="tmRoot">
              <p:childTnLst>
                <p:seq concurrent="1" nextAc="seek">
                  <p:cTn id="2" dur="indefinite" nodeType="mainSeq">
                    <p:childTnLst>
                      <p:par>
                        <p:cTn id="3" fill="hold">
                          <p:stCondLst>
                            <p:cond delay="indefinite"/>
                            <p:cond evt="onBegin" delay="0">
                              <p:tn val="2"/>
                            </p:cond>
                          </p:stCondLst>
                          <p:childTnLst>
                            <p:par>
                              <p:cTn id="4" fill="hold">
                                <p:stCondLst>
                                  <p:cond delay="0"/>
                                </p:stCondLst>
                                <p:childTnLst>
                                  <p:par>
                                    <p:cTn id="5" presetID="21" presetClass="entr" presetSubtype="1" fill="hold" grpId="0" nodeType="withEffect">
                                      <p:stCondLst>
                                        <p:cond delay="0"/>
                                      </p:stCondLst>
                                      <p:childTnLst>
                                        <p:set>
                                          <p:cBhvr>
                                            <p:cTn id="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6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wheel(1)">
                                          <p:cBhvr>
                                            <p:cTn id="7" dur="1000"/>
                                            <p:tgtEl>
                                              <p:spTgt spid="66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8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9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0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1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3" dur="500"/>
                                            <p:tgtEl>
                                              <p:spTgt spid="70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4" presetID="8" presetClass="emph" presetSubtype="0" repeatCount="indefinite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15" dur="2000" fill="hold"/>
                                            <p:tgtEl>
                                              <p:spTgt spid="70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16" presetID="10" presetClass="entr" presetSubtype="0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1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Effect transition="in" filter="fade">
                                          <p:cBhvr>
                                            <p:cTn id="18" dur="500"/>
                                            <p:tgtEl>
                                              <p:spTgt spid="67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19" presetID="8" presetClass="emph" presetSubtype="0" repeatCount="indefinite" fill="hold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animRot by="-21600000">
                                          <p:cBhvr>
                                            <p:cTn id="20" dur="2000" fill="hold"/>
                                            <p:tgtEl>
                                              <p:spTgt spid="67"/>
                                            </p:tgtEl>
                                            <p:attrNameLst>
                                              <p:attrName>r</p:attrName>
                                            </p:attrNameLst>
                                          </p:cBhvr>
                                        </p:animRot>
                                      </p:childTnLst>
                                    </p:cTn>
                                  </p:par>
                                  <p:par>
                                    <p:cTn id="21" presetID="53" presetClass="entr" presetSubtype="16" fill="hold" grpId="0" nodeType="withEffect">
                                      <p:stCondLst>
                                        <p:cond delay="750"/>
                                      </p:stCondLst>
                                      <p:childTnLst>
                                        <p:set>
                                          <p:cBhvr>
                                            <p:cTn id="2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3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4" dur="500" fill="hold"/>
                                            <p:tgtEl>
                                              <p:spTgt spid="65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25" dur="500"/>
                                            <p:tgtEl>
                                              <p:spTgt spid="65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26" presetID="53" presetClass="entr" presetSubtype="16" fill="hold" grpId="0" nodeType="withEffect" nodePh="1">
                                      <p:stCondLst>
                                        <p:cond delay="750"/>
                                      </p:stCondLst>
                                      <p:endCondLst>
                                        <p:cond evt="begin" delay="0">
                                          <p:tn val="26"/>
                                        </p:cond>
                                      </p:endCondLst>
                                      <p:childTnLst>
                                        <p:set>
                                          <p:cBhvr>
                                            <p:cTn id="27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>
                                            <p:cTn id="28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ppt_w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w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>
                                            <p:cTn id="29" dur="500" fill="hold"/>
                                            <p:tgtEl>
                                              <p:spTgt spid="12"/>
                                            </p:tgtEl>
                                            <p:attrNameLst>
                                              <p:attrName>ppt_h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fltVal val="0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h"/>
                                              </p:val>
                                            </p:tav>
                                          </p:tavLst>
                                        </p:anim>
                                        <p:animEffect transition="in" filter="fade">
                                          <p:cBhvr>
                                            <p:cTn id="30" dur="500"/>
                                            <p:tgtEl>
                                              <p:spTgt spid="12"/>
                                            </p:tgtEl>
                                          </p:cBhvr>
                                        </p:animEffect>
                                      </p:childTnLst>
                                    </p:cTn>
                                  </p:par>
                                  <p:par>
                                    <p:cTn id="31" presetID="2" presetClass="entr" presetSubtype="4" fill="hold" nodeType="withEffect">
                                      <p:stCondLst>
                                        <p:cond delay="1750"/>
                                      </p:stCondLst>
                                      <p:childTnLst>
                                        <p:set>
                                          <p:cBhvr>
                                            <p:cTn id="32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3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4" dur="750" fill="hold"/>
                                            <p:tgtEl>
                                              <p:spTgt spid="7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5" presetID="2" presetClass="entr" presetSubtype="4" fill="hold" nodeType="withEffect">
                                      <p:stCondLst>
                                        <p:cond delay="2250"/>
                                      </p:stCondLst>
                                      <p:childTnLst>
                                        <p:set>
                                          <p:cBhvr>
                                            <p:cTn id="36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37" dur="7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38" dur="750" fill="hold"/>
                                            <p:tgtEl>
                                              <p:spTgt spid="101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39" presetID="2" presetClass="entr" presetSubtype="4" fill="hold" nodeType="withEffect">
                                      <p:stCondLst>
                                        <p:cond delay="2750"/>
                                      </p:stCondLst>
                                      <p:childTnLst>
                                        <p:set>
                                          <p:cBhvr>
                                            <p:cTn id="40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1" dur="75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2" dur="750" fill="hold"/>
                                            <p:tgtEl>
                                              <p:spTgt spid="113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  <p:par>
                                    <p:cTn id="43" presetID="2" presetClass="entr" presetSubtype="4" fill="hold" nodeType="withEffect">
                                      <p:stCondLst>
                                        <p:cond delay="3250"/>
                                      </p:stCondLst>
                                      <p:childTnLst>
                                        <p:set>
                                          <p:cBhvr>
                                            <p:cTn id="44" dur="1" fill="hold">
                                              <p:stCondLst>
                                                <p:cond delay="0"/>
                                              </p:stCondLst>
                                            </p:cTn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style.visibility</p:attrName>
                                            </p:attrNameLst>
                                          </p:cBhvr>
                                          <p:to>
                                            <p:strVal val="visible"/>
                                          </p:to>
                                        </p:set>
                                        <p:anim calcmode="lin" valueType="num">
                                          <p:cBhvr additive="base">
                                            <p:cTn id="45" dur="7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ppt_x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x"/>
                                              </p:val>
                                            </p:tav>
                                          </p:tavLst>
                                        </p:anim>
                                        <p:anim calcmode="lin" valueType="num">
                                          <p:cBhvr additive="base">
                                            <p:cTn id="46" dur="750" fill="hold"/>
                                            <p:tgtEl>
                                              <p:spTgt spid="125"/>
                                            </p:tgtEl>
                                            <p:attrNameLst>
                                              <p:attrName>ppt_y</p:attrName>
                                            </p:attrNameLst>
                                          </p:cBhvr>
                                          <p:tavLst>
                                            <p:tav tm="0">
                                              <p:val>
                                                <p:strVal val="1+#ppt_h/2"/>
                                              </p:val>
                                            </p:tav>
                                            <p:tav tm="100000">
                                              <p:val>
                                                <p:strVal val="#ppt_y"/>
                                              </p:val>
                                            </p:tav>
                                          </p:tavLst>
                                        </p:anim>
                                      </p:childTnLst>
                                    </p:cTn>
                                  </p:par>
                                </p:childTnLst>
                              </p:cTn>
                            </p:par>
                          </p:childTnLst>
                        </p:cTn>
                      </p:par>
                    </p:childTnLst>
                  </p:cTn>
                  <p:prevCondLst>
                    <p:cond evt="onPrev" delay="0">
                      <p:tgtEl>
                        <p:sldTgt/>
                      </p:tgtEl>
                    </p:cond>
                  </p:prevCondLst>
                  <p:nextCondLst>
                    <p:cond evt="onNext" delay="0">
                      <p:tgtEl>
                        <p:sldTgt/>
                      </p:tgtEl>
                    </p:cond>
                  </p:nextCondLst>
                </p:seq>
              </p:childTnLst>
            </p:cTn>
          </p:par>
        </p:tnLst>
        <p:bldLst>
          <p:bldP spid="66" grpId="0" animBg="1"/>
          <p:bldP spid="65" grpId="0" animBg="1"/>
          <p:bldP spid="12" grpId="0"/>
        </p:bldLst>
      </p:timing>
    </mc:Fallback>
  </mc:AlternateContent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4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" name="文字方塊 2">
            <a:extLst>
              <a:ext uri="{FF2B5EF4-FFF2-40B4-BE49-F238E27FC236}">
                <a16:creationId xmlns:a16="http://schemas.microsoft.com/office/drawing/2014/main" id="{2DB5BB29-B567-4B3D-9C03-0E51A158C5B1}"/>
              </a:ext>
            </a:extLst>
          </p:cNvPr>
          <p:cNvSpPr txBox="1"/>
          <p:nvPr/>
        </p:nvSpPr>
        <p:spPr>
          <a:xfrm>
            <a:off x="2895600" y="5305425"/>
            <a:ext cx="6400800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zh-TW" sz="4800" dirty="0">
                <a:solidFill>
                  <a:schemeClr val="accent6">
                    <a:lumMod val="75000"/>
                  </a:schemeClr>
                </a:solidFill>
              </a:rPr>
              <a:t>Thank you!</a:t>
            </a:r>
            <a:endParaRPr lang="zh-TW" altLang="en-US" sz="4800" dirty="0">
              <a:solidFill>
                <a:schemeClr val="accent6">
                  <a:lumMod val="75000"/>
                </a:schemeClr>
              </a:solidFill>
            </a:endParaRPr>
          </a:p>
        </p:txBody>
      </p:sp>
      <p:pic>
        <p:nvPicPr>
          <p:cNvPr id="5" name="圖片 4">
            <a:extLst>
              <a:ext uri="{FF2B5EF4-FFF2-40B4-BE49-F238E27FC236}">
                <a16:creationId xmlns:a16="http://schemas.microsoft.com/office/drawing/2014/main" id="{46C7C47A-3C14-4C9C-8315-8C70B1AB3D9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67114" y="1196167"/>
            <a:ext cx="8953500" cy="37719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61259829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A_椭圆 4"/>
          <p:cNvSpPr/>
          <p:nvPr>
            <p:custDataLst>
              <p:tags r:id="rId1"/>
            </p:custDataLst>
          </p:nvPr>
        </p:nvSpPr>
        <p:spPr>
          <a:xfrm>
            <a:off x="3937740" y="1291129"/>
            <a:ext cx="4316520" cy="4316520"/>
          </a:xfrm>
          <a:prstGeom prst="ellipse">
            <a:avLst/>
          </a:prstGeom>
          <a:solidFill>
            <a:schemeClr val="bg1"/>
          </a:solidFill>
          <a:ln w="101600">
            <a:solidFill>
              <a:srgbClr val="6483B3"/>
            </a:solidFill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PA_矩形 29"/>
          <p:cNvSpPr/>
          <p:nvPr>
            <p:custDataLst>
              <p:tags r:id="rId2"/>
            </p:custDataLst>
          </p:nvPr>
        </p:nvSpPr>
        <p:spPr>
          <a:xfrm>
            <a:off x="3987147" y="3403521"/>
            <a:ext cx="421770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  <a:cs typeface="Open Sans" panose="020B0606030504020204" pitchFamily="34" charset="0"/>
              </a:rPr>
              <a:t>專案介紹</a:t>
            </a:r>
            <a:endParaRPr lang="en-US" altLang="zh-CN" sz="3600" b="1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2"/>
              <a:ea typeface="Adobe 黑体 Std R" panose="020B04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2" name="PA_矩形 30"/>
          <p:cNvSpPr/>
          <p:nvPr>
            <p:custDataLst>
              <p:tags r:id="rId3"/>
            </p:custDataLst>
          </p:nvPr>
        </p:nvSpPr>
        <p:spPr>
          <a:xfrm>
            <a:off x="4900793" y="1990391"/>
            <a:ext cx="2390414" cy="144655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8800" dirty="0">
                <a:solidFill>
                  <a:srgbClr val="456288"/>
                </a:solidFill>
                <a:effectLst>
                  <a:outerShdw blurRad="76200" dist="38100" dir="2700000" algn="tl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01</a:t>
            </a:r>
            <a:endParaRPr lang="zh-CN" altLang="en-US" sz="8800" dirty="0">
              <a:solidFill>
                <a:srgbClr val="456288"/>
              </a:solidFill>
              <a:effectLst>
                <a:outerShdw blurRad="76200" dist="38100" dir="2700000" algn="tl">
                  <a:srgbClr val="000000">
                    <a:alpha val="30000"/>
                  </a:srgbClr>
                </a:outerShdw>
              </a:effectLst>
              <a:latin typeface="Impact" panose="020B080603090205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065904" y="2960017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3025663" y="3238046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3787133" y="347092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2134452" y="303792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1988794" y="3523817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3253369" y="380640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995385" y="337670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4213296" y="3985330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7995080" y="2998878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9665415" y="3453975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10418987" y="347092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0207055" y="303792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9067516" y="3523817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8565003" y="3810001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7746569" y="3442103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7874914" y="401975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0086889" y="388881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355739" y="3711272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2734198" y="3711272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325569" y="349980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11139386" y="3526703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1780967" y="3496230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2" grpId="0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55819" y="2205909"/>
            <a:ext cx="5049597" cy="24461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我們的網頁在介紹各式香料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並描述各個香料的特色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也讓這些香料可以搭配捨麼料理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使他們˙更加美味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也在網頁中有各種料理的圖片</a:t>
            </a:r>
            <a:r>
              <a:rPr lang="en-US" altLang="zh-TW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,</a:t>
            </a:r>
            <a:r>
              <a:rPr lang="zh-TW" altLang="en-US" sz="2400" dirty="0">
                <a:solidFill>
                  <a:schemeClr val="tx1">
                    <a:lumMod val="95000"/>
                    <a:lumOff val="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供大家參考</a:t>
            </a: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76"/>
          <p:cNvSpPr txBox="1"/>
          <p:nvPr/>
        </p:nvSpPr>
        <p:spPr>
          <a:xfrm>
            <a:off x="1689046" y="52159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專案背景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01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pic>
        <p:nvPicPr>
          <p:cNvPr id="8" name="圖片 7">
            <a:extLst>
              <a:ext uri="{FF2B5EF4-FFF2-40B4-BE49-F238E27FC236}">
                <a16:creationId xmlns:a16="http://schemas.microsoft.com/office/drawing/2014/main" id="{3F01A85E-8E77-4A89-BA5D-73C1228F968B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8734"/>
          <a:stretch/>
        </p:blipFill>
        <p:spPr>
          <a:xfrm>
            <a:off x="6406375" y="1563483"/>
            <a:ext cx="5171426" cy="3731033"/>
          </a:xfrm>
          <a:prstGeom prst="rect">
            <a:avLst/>
          </a:prstGeom>
        </p:spPr>
      </p:pic>
    </p:spTree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5B524EDD-5EF8-4446-BC0F-99EFBD34B475}"/>
              </a:ext>
            </a:extLst>
          </p:cNvPr>
          <p:cNvSpPr/>
          <p:nvPr/>
        </p:nvSpPr>
        <p:spPr>
          <a:xfrm>
            <a:off x="8302691" y="1663786"/>
            <a:ext cx="3620383" cy="4144489"/>
          </a:xfrm>
          <a:prstGeom prst="rect">
            <a:avLst/>
          </a:prstGeom>
          <a:solidFill>
            <a:srgbClr val="E5D4C2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640652B-829A-4E26-BFB6-BA8461C58222}"/>
              </a:ext>
            </a:extLst>
          </p:cNvPr>
          <p:cNvSpPr/>
          <p:nvPr/>
        </p:nvSpPr>
        <p:spPr>
          <a:xfrm>
            <a:off x="4412407" y="1663786"/>
            <a:ext cx="3620383" cy="4144489"/>
          </a:xfrm>
          <a:prstGeom prst="rect">
            <a:avLst/>
          </a:prstGeom>
          <a:solidFill>
            <a:srgbClr val="E5D4C2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0584F6B9-BA63-4795-9B09-CDCAB91D176E}"/>
              </a:ext>
            </a:extLst>
          </p:cNvPr>
          <p:cNvSpPr/>
          <p:nvPr/>
        </p:nvSpPr>
        <p:spPr>
          <a:xfrm>
            <a:off x="479762" y="1702931"/>
            <a:ext cx="3620383" cy="4144489"/>
          </a:xfrm>
          <a:prstGeom prst="rect">
            <a:avLst/>
          </a:prstGeom>
          <a:solidFill>
            <a:srgbClr val="E5D4C2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77296" y="1718820"/>
            <a:ext cx="3442179" cy="2446182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TW" altLang="en-US" sz="2400" dirty="0"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合併網頁時的一致性</a:t>
            </a:r>
            <a:r>
              <a:rPr lang="en-US" altLang="zh-TW" sz="2400" dirty="0"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:</a:t>
            </a:r>
            <a:r>
              <a:rPr lang="zh-TW" altLang="en-US" sz="2400" dirty="0"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一人做一頁網頁時</a:t>
            </a:r>
            <a:r>
              <a:rPr lang="en-US" altLang="zh-TW" sz="2400" dirty="0"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,</a:t>
            </a:r>
            <a:r>
              <a:rPr lang="zh-TW" altLang="en-US" sz="2400" dirty="0"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最後要把它連結會有程式碼和排版的不一致</a:t>
            </a:r>
            <a:r>
              <a:rPr lang="en-US" altLang="zh-TW" sz="2400" dirty="0"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,</a:t>
            </a:r>
            <a:r>
              <a:rPr lang="zh-TW" altLang="en-US" sz="2400" dirty="0"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需要一一去修正</a:t>
            </a:r>
            <a:endParaRPr lang="en-US" altLang="zh-CN" sz="2400" dirty="0">
              <a:latin typeface="+mj-lt"/>
              <a:ea typeface="微软雅黑" panose="020B0503020204020204" pitchFamily="34" charset="-122"/>
              <a:cs typeface="Microsoft New Tai Lue" panose="020B0502040204020203" pitchFamily="34" charset="0"/>
            </a:endParaRPr>
          </a:p>
        </p:txBody>
      </p:sp>
      <p:sp>
        <p:nvSpPr>
          <p:cNvPr id="17" name="TextBox 76"/>
          <p:cNvSpPr txBox="1"/>
          <p:nvPr/>
        </p:nvSpPr>
        <p:spPr>
          <a:xfrm>
            <a:off x="1689046" y="521598"/>
            <a:ext cx="4134465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設計時遇到的問題與需求</a:t>
            </a:r>
            <a:endParaRPr lang="en-US" altLang="zh-TW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01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EF756B-A1B0-453D-8415-3FA420605615}"/>
              </a:ext>
            </a:extLst>
          </p:cNvPr>
          <p:cNvSpPr txBox="1"/>
          <p:nvPr/>
        </p:nvSpPr>
        <p:spPr>
          <a:xfrm>
            <a:off x="4429272" y="1759590"/>
            <a:ext cx="3603517" cy="156966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Microsoft New Tai Lue" panose="020B0502040204020203" pitchFamily="34" charset="0"/>
              </a:rPr>
              <a:t>網頁縮放時會影響可讀性</a:t>
            </a:r>
            <a:r>
              <a:rPr lang="en-US" altLang="zh-TW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Microsoft New Tai Lue" panose="020B0502040204020203" pitchFamily="34" charset="0"/>
              </a:rPr>
              <a:t>:</a:t>
            </a:r>
            <a:r>
              <a:rPr lang="zh-TW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Microsoft New Tai Lue" panose="020B0502040204020203" pitchFamily="34" charset="0"/>
              </a:rPr>
              <a:t>原本網頁的大小</a:t>
            </a:r>
            <a:r>
              <a:rPr lang="en-US" altLang="zh-TW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Microsoft New Tai Lue" panose="020B0502040204020203" pitchFamily="34" charset="0"/>
              </a:rPr>
              <a:t>,</a:t>
            </a:r>
            <a:r>
              <a:rPr lang="zh-TW" altLang="en-US" sz="2400" dirty="0">
                <a:latin typeface="Microsoft YaHei UI" panose="020B0503020204020204" pitchFamily="34" charset="-122"/>
                <a:ea typeface="Microsoft YaHei UI" panose="020B0503020204020204" pitchFamily="34" charset="-122"/>
                <a:cs typeface="Microsoft New Tai Lue" panose="020B0502040204020203" pitchFamily="34" charset="0"/>
              </a:rPr>
              <a:t>在縮放時字的大小和圖片會失去遠本的版面</a:t>
            </a: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DD62246-8451-4897-906D-52F352BF417F}"/>
              </a:ext>
            </a:extLst>
          </p:cNvPr>
          <p:cNvSpPr txBox="1"/>
          <p:nvPr/>
        </p:nvSpPr>
        <p:spPr>
          <a:xfrm>
            <a:off x="8368146" y="1718820"/>
            <a:ext cx="33440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有浮水印的圖片影響我們貼上去的圖片</a:t>
            </a:r>
            <a:r>
              <a:rPr lang="en-US" altLang="zh-TW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有浮水印的圖片拉到網頁上會使大家看到浮水印</a:t>
            </a:r>
            <a:r>
              <a:rPr lang="en-US" altLang="zh-TW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TW" altLang="en-US" sz="2400" dirty="0">
                <a:latin typeface="Microsoft YaHei" panose="020B0503020204020204" pitchFamily="34" charset="-122"/>
                <a:ea typeface="Microsoft YaHei" panose="020B0503020204020204" pitchFamily="34" charset="-122"/>
              </a:rPr>
              <a:t>影響美觀</a:t>
            </a:r>
          </a:p>
        </p:txBody>
      </p:sp>
    </p:spTree>
    <p:extLst>
      <p:ext uri="{BB962C8B-B14F-4D97-AF65-F5344CB8AC3E}">
        <p14:creationId xmlns:p14="http://schemas.microsoft.com/office/powerpoint/2010/main" val="241302359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19" grpId="0" animBg="1"/>
      <p:bldP spid="21" grpId="0" animBg="1"/>
      <p:bldP spid="22" grpId="0" animBg="1"/>
      <p:bldP spid="23" grpId="0" animBg="1"/>
    </p:bld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5" name="矩形 24">
            <a:extLst>
              <a:ext uri="{FF2B5EF4-FFF2-40B4-BE49-F238E27FC236}">
                <a16:creationId xmlns:a16="http://schemas.microsoft.com/office/drawing/2014/main" id="{5B524EDD-5EF8-4446-BC0F-99EFBD34B475}"/>
              </a:ext>
            </a:extLst>
          </p:cNvPr>
          <p:cNvSpPr/>
          <p:nvPr/>
        </p:nvSpPr>
        <p:spPr>
          <a:xfrm>
            <a:off x="8302691" y="1663786"/>
            <a:ext cx="3620383" cy="4144489"/>
          </a:xfrm>
          <a:prstGeom prst="rect">
            <a:avLst/>
          </a:prstGeom>
          <a:solidFill>
            <a:srgbClr val="6483B3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16" name="矩形 15">
            <a:extLst>
              <a:ext uri="{FF2B5EF4-FFF2-40B4-BE49-F238E27FC236}">
                <a16:creationId xmlns:a16="http://schemas.microsoft.com/office/drawing/2014/main" id="{6640652B-829A-4E26-BFB6-BA8461C58222}"/>
              </a:ext>
            </a:extLst>
          </p:cNvPr>
          <p:cNvSpPr/>
          <p:nvPr/>
        </p:nvSpPr>
        <p:spPr>
          <a:xfrm>
            <a:off x="4370047" y="1663786"/>
            <a:ext cx="3662744" cy="4144489"/>
          </a:xfrm>
          <a:prstGeom prst="rect">
            <a:avLst/>
          </a:prstGeom>
          <a:solidFill>
            <a:srgbClr val="6483B3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40" name="矩形 39">
            <a:extLst>
              <a:ext uri="{FF2B5EF4-FFF2-40B4-BE49-F238E27FC236}">
                <a16:creationId xmlns:a16="http://schemas.microsoft.com/office/drawing/2014/main" id="{0584F6B9-BA63-4795-9B09-CDCAB91D176E}"/>
              </a:ext>
            </a:extLst>
          </p:cNvPr>
          <p:cNvSpPr/>
          <p:nvPr/>
        </p:nvSpPr>
        <p:spPr>
          <a:xfrm>
            <a:off x="444500" y="1645323"/>
            <a:ext cx="3620383" cy="4144489"/>
          </a:xfrm>
          <a:prstGeom prst="rect">
            <a:avLst/>
          </a:prstGeom>
          <a:solidFill>
            <a:srgbClr val="6483B3"/>
          </a:solidFill>
          <a:ln>
            <a:noFill/>
          </a:ln>
          <a:effectLst>
            <a:outerShdw blurRad="190500" dist="38100" dir="2700000" algn="tl" rotWithShape="0">
              <a:prstClr val="black">
                <a:alpha val="2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 dirty="0">
              <a:solidFill>
                <a:schemeClr val="tx1">
                  <a:lumMod val="75000"/>
                  <a:lumOff val="25000"/>
                </a:schemeClr>
              </a:solidFill>
            </a:endParaRPr>
          </a:p>
        </p:txBody>
      </p:sp>
      <p:sp>
        <p:nvSpPr>
          <p:cNvPr id="8" name="文本框 7"/>
          <p:cNvSpPr txBox="1"/>
          <p:nvPr/>
        </p:nvSpPr>
        <p:spPr>
          <a:xfrm>
            <a:off x="567771" y="1718820"/>
            <a:ext cx="3442179" cy="1972335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合併網頁時的一致性</a:t>
            </a:r>
            <a:r>
              <a:rPr lang="en-US" altLang="zh-TW" sz="24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:</a:t>
            </a:r>
          </a:p>
          <a:p>
            <a:pPr>
              <a:lnSpc>
                <a:spcPct val="130000"/>
              </a:lnSpc>
            </a:pPr>
            <a:r>
              <a:rPr lang="zh-TW" altLang="en-US" sz="2400" dirty="0">
                <a:solidFill>
                  <a:schemeClr val="bg1"/>
                </a:solidFill>
                <a:latin typeface="+mj-lt"/>
                <a:ea typeface="微软雅黑" panose="020B0503020204020204" pitchFamily="34" charset="-122"/>
                <a:cs typeface="Microsoft New Tai Lue" panose="020B0502040204020203" pitchFamily="34" charset="0"/>
              </a:rPr>
              <a:t>合併網頁時會遇到路徑命名不同的問題，還需一一做修正</a:t>
            </a:r>
            <a:endParaRPr lang="en-US" altLang="zh-CN" sz="2400" dirty="0">
              <a:solidFill>
                <a:schemeClr val="bg1"/>
              </a:solidFill>
              <a:latin typeface="+mj-lt"/>
              <a:ea typeface="微软雅黑" panose="020B0503020204020204" pitchFamily="34" charset="-122"/>
              <a:cs typeface="Microsoft New Tai Lue" panose="020B0502040204020203" pitchFamily="34" charset="0"/>
            </a:endParaRPr>
          </a:p>
        </p:txBody>
      </p:sp>
      <p:sp>
        <p:nvSpPr>
          <p:cNvPr id="17" name="TextBox 76"/>
          <p:cNvSpPr txBox="1"/>
          <p:nvPr/>
        </p:nvSpPr>
        <p:spPr>
          <a:xfrm>
            <a:off x="1689046" y="52159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解決方法</a:t>
            </a:r>
            <a:endParaRPr lang="en-US" altLang="zh-TW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18" name="椭圆 17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01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19" name="椭圆 18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1" name="椭圆 20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2" name="椭圆 21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3" name="椭圆 22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11" name="文字方塊 10">
            <a:extLst>
              <a:ext uri="{FF2B5EF4-FFF2-40B4-BE49-F238E27FC236}">
                <a16:creationId xmlns:a16="http://schemas.microsoft.com/office/drawing/2014/main" id="{64EF756B-A1B0-453D-8415-3FA420605615}"/>
              </a:ext>
            </a:extLst>
          </p:cNvPr>
          <p:cNvSpPr txBox="1"/>
          <p:nvPr/>
        </p:nvSpPr>
        <p:spPr>
          <a:xfrm>
            <a:off x="4370046" y="1759590"/>
            <a:ext cx="3662744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>
              <a:buSzPct val="100000"/>
            </a:pPr>
            <a:r>
              <a:rPr lang="zh-TW" altLang="en-US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New Tai Lue" panose="020B0502040204020203" pitchFamily="34" charset="0"/>
              </a:rPr>
              <a:t>網頁縮放時會影響可讀性</a:t>
            </a:r>
            <a:r>
              <a:rPr lang="en-US" altLang="zh-TW" sz="2400" dirty="0">
                <a:solidFill>
                  <a:schemeClr val="bg1"/>
                </a:solidFill>
                <a:latin typeface="Microsoft YaHei UI" panose="020B0503020204020204" pitchFamily="34" charset="-122"/>
                <a:ea typeface="Microsoft YaHei UI" panose="020B0503020204020204" pitchFamily="34" charset="-122"/>
                <a:cs typeface="Microsoft New Tai Lue" panose="020B0502040204020203" pitchFamily="34" charset="0"/>
              </a:rPr>
              <a:t>:</a:t>
            </a:r>
          </a:p>
          <a:p>
            <a:pPr>
              <a:buSzPct val="100000"/>
            </a:pP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利用整個網頁的</a:t>
            </a:r>
            <a:r>
              <a:rPr lang="en-US" altLang="zh-TW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%</a:t>
            </a:r>
            <a:r>
              <a:rPr lang="zh-TW" altLang="en-US" sz="2400" dirty="0">
                <a:solidFill>
                  <a:schemeClr val="bg1"/>
                </a:solidFill>
                <a:latin typeface="微軟正黑體" panose="020B0604030504040204" pitchFamily="34" charset="-120"/>
                <a:ea typeface="微軟正黑體" panose="020B0604030504040204" pitchFamily="34" charset="-120"/>
              </a:rPr>
              <a:t>數來設定大小，使得網頁框架不會因為調整大小而改變</a:t>
            </a:r>
            <a:endParaRPr lang="en-US" altLang="zh-TW" sz="2400" dirty="0">
              <a:latin typeface="微軟正黑體" panose="020B0604030504040204" pitchFamily="34" charset="-120"/>
              <a:ea typeface="微軟正黑體" panose="020B0604030504040204" pitchFamily="34" charset="-120"/>
            </a:endParaRPr>
          </a:p>
          <a:p>
            <a:endParaRPr lang="zh-TW" altLang="en-US" sz="2400" dirty="0">
              <a:solidFill>
                <a:schemeClr val="bg1"/>
              </a:solidFill>
              <a:latin typeface="Microsoft YaHei UI" panose="020B0503020204020204" pitchFamily="34" charset="-122"/>
              <a:ea typeface="Microsoft YaHei UI" panose="020B0503020204020204" pitchFamily="34" charset="-122"/>
              <a:cs typeface="Microsoft New Tai Lue" panose="020B0502040204020203" pitchFamily="34" charset="0"/>
            </a:endParaRPr>
          </a:p>
        </p:txBody>
      </p:sp>
      <p:sp>
        <p:nvSpPr>
          <p:cNvPr id="12" name="文字方塊 11">
            <a:extLst>
              <a:ext uri="{FF2B5EF4-FFF2-40B4-BE49-F238E27FC236}">
                <a16:creationId xmlns:a16="http://schemas.microsoft.com/office/drawing/2014/main" id="{CDD62246-8451-4897-906D-52F352BF417F}"/>
              </a:ext>
            </a:extLst>
          </p:cNvPr>
          <p:cNvSpPr txBox="1"/>
          <p:nvPr/>
        </p:nvSpPr>
        <p:spPr>
          <a:xfrm>
            <a:off x="8368146" y="1718820"/>
            <a:ext cx="3344092" cy="193899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有浮水印的圖片影響我們貼上去的圖片</a:t>
            </a:r>
            <a:r>
              <a:rPr lang="en-US" altLang="zh-TW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:</a:t>
            </a:r>
            <a:r>
              <a:rPr lang="zh-TW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有浮水印的圖片需先拉到</a:t>
            </a:r>
            <a:r>
              <a:rPr lang="en-US" altLang="zh-TW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photoshop</a:t>
            </a:r>
            <a:r>
              <a:rPr lang="zh-TW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並使用汙點修復筆刷</a:t>
            </a:r>
            <a:r>
              <a:rPr lang="en-US" altLang="zh-TW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,</a:t>
            </a:r>
            <a:r>
              <a:rPr lang="zh-TW" altLang="en-US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將浮水印去除</a:t>
            </a:r>
            <a:r>
              <a:rPr lang="en-US" altLang="zh-TW" sz="2400" dirty="0">
                <a:solidFill>
                  <a:schemeClr val="bg1"/>
                </a:solidFill>
                <a:latin typeface="Microsoft YaHei" panose="020B0503020204020204" pitchFamily="34" charset="-122"/>
                <a:ea typeface="Microsoft YaHei" panose="020B0503020204020204" pitchFamily="34" charset="-122"/>
              </a:rPr>
              <a:t>.</a:t>
            </a:r>
            <a:endParaRPr lang="zh-TW" altLang="en-US" sz="2400" dirty="0">
              <a:solidFill>
                <a:schemeClr val="bg1"/>
              </a:solidFill>
              <a:latin typeface="Microsoft YaHei" panose="020B0503020204020204" pitchFamily="34" charset="-122"/>
              <a:ea typeface="Microsoft YaHei" panose="020B0503020204020204" pitchFamily="34" charset="-122"/>
            </a:endParaRPr>
          </a:p>
        </p:txBody>
      </p:sp>
    </p:spTree>
    <p:extLst>
      <p:ext uri="{BB962C8B-B14F-4D97-AF65-F5344CB8AC3E}">
        <p14:creationId xmlns:p14="http://schemas.microsoft.com/office/powerpoint/2010/main" val="345370177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1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17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7" grpId="0"/>
      <p:bldP spid="18" grpId="0" animBg="1"/>
      <p:bldP spid="19" grpId="0" animBg="1"/>
      <p:bldP spid="21" grpId="0" animBg="1"/>
      <p:bldP spid="22" grpId="0" animBg="1"/>
      <p:bldP spid="23" grpId="0" animBg="1"/>
    </p:bld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PA_椭圆 4"/>
          <p:cNvSpPr/>
          <p:nvPr>
            <p:custDataLst>
              <p:tags r:id="rId1"/>
            </p:custDataLst>
          </p:nvPr>
        </p:nvSpPr>
        <p:spPr>
          <a:xfrm>
            <a:off x="3937740" y="1291129"/>
            <a:ext cx="4316520" cy="4316520"/>
          </a:xfrm>
          <a:prstGeom prst="ellipse">
            <a:avLst/>
          </a:prstGeom>
          <a:solidFill>
            <a:schemeClr val="bg1"/>
          </a:solidFill>
          <a:ln w="101600">
            <a:solidFill>
              <a:srgbClr val="6483B3"/>
            </a:solidFill>
          </a:ln>
          <a:effectLst>
            <a:outerShdw blurRad="63500" sx="102000" sy="102000" algn="ctr" rotWithShape="0">
              <a:prstClr val="black">
                <a:alpha val="1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>
              <a:solidFill>
                <a:prstClr val="white"/>
              </a:solidFill>
            </a:endParaRPr>
          </a:p>
        </p:txBody>
      </p:sp>
      <p:sp>
        <p:nvSpPr>
          <p:cNvPr id="21" name="PA_矩形 29"/>
          <p:cNvSpPr/>
          <p:nvPr>
            <p:custDataLst>
              <p:tags r:id="rId2"/>
            </p:custDataLst>
          </p:nvPr>
        </p:nvSpPr>
        <p:spPr>
          <a:xfrm>
            <a:off x="3987147" y="3403521"/>
            <a:ext cx="4217706" cy="646331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zh-TW" altLang="en-US" sz="36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Adobe 黑体 Std R" panose="020B0400000000000000" pitchFamily="34" charset="-122"/>
                <a:ea typeface="Adobe 黑体 Std R" panose="020B0400000000000000" pitchFamily="34" charset="-122"/>
                <a:cs typeface="Open Sans" panose="020B0606030504020204" pitchFamily="34" charset="0"/>
              </a:rPr>
              <a:t>設計概念</a:t>
            </a:r>
            <a:endParaRPr lang="en-US" altLang="zh-CN" sz="3600" b="1" dirty="0">
              <a:solidFill>
                <a:schemeClr val="tx1">
                  <a:lumMod val="85000"/>
                  <a:lumOff val="15000"/>
                </a:schemeClr>
              </a:solidFill>
              <a:latin typeface="Adobe 黑体 Std R" panose="020B0400000000000000" pitchFamily="34" charset="-122"/>
              <a:ea typeface="Adobe 黑体 Std R" panose="020B0400000000000000" pitchFamily="34" charset="-122"/>
              <a:cs typeface="Open Sans" panose="020B0606030504020204" pitchFamily="34" charset="0"/>
            </a:endParaRPr>
          </a:p>
        </p:txBody>
      </p:sp>
      <p:sp>
        <p:nvSpPr>
          <p:cNvPr id="22" name="PA_矩形 30"/>
          <p:cNvSpPr/>
          <p:nvPr>
            <p:custDataLst>
              <p:tags r:id="rId3"/>
            </p:custDataLst>
          </p:nvPr>
        </p:nvSpPr>
        <p:spPr>
          <a:xfrm>
            <a:off x="4900793" y="1990391"/>
            <a:ext cx="2390414" cy="1446550"/>
          </a:xfrm>
          <a:prstGeom prst="rect">
            <a:avLst/>
          </a:prstGeom>
          <a:ln>
            <a:noFill/>
          </a:ln>
        </p:spPr>
        <p:txBody>
          <a:bodyPr wrap="square">
            <a:spAutoFit/>
          </a:bodyPr>
          <a:lstStyle/>
          <a:p>
            <a:pPr algn="ctr"/>
            <a:r>
              <a:rPr lang="en-US" altLang="zh-CN" sz="8800" dirty="0">
                <a:solidFill>
                  <a:srgbClr val="456288"/>
                </a:solidFill>
                <a:effectLst>
                  <a:outerShdw blurRad="76200" dist="38100" dir="2700000" algn="tl">
                    <a:srgbClr val="000000">
                      <a:alpha val="30000"/>
                    </a:srgbClr>
                  </a:outerShdw>
                </a:effectLst>
                <a:latin typeface="Impact" panose="020B0806030902050204" pitchFamily="34" charset="0"/>
                <a:ea typeface="Open Sans" panose="020B0606030504020204" pitchFamily="34" charset="0"/>
                <a:cs typeface="Open Sans" panose="020B0606030504020204" pitchFamily="34" charset="0"/>
              </a:rPr>
              <a:t>02</a:t>
            </a:r>
            <a:endParaRPr lang="zh-CN" altLang="en-US" sz="8800" dirty="0">
              <a:solidFill>
                <a:srgbClr val="456288"/>
              </a:solidFill>
              <a:effectLst>
                <a:outerShdw blurRad="76200" dist="38100" dir="2700000" algn="tl">
                  <a:srgbClr val="000000">
                    <a:alpha val="30000"/>
                  </a:srgbClr>
                </a:outerShdw>
              </a:effectLst>
              <a:latin typeface="Impact" panose="020B0806030902050204" pitchFamily="34" charset="0"/>
              <a:cs typeface="Open Sans" panose="020B0606030504020204" pitchFamily="34" charset="0"/>
            </a:endParaRPr>
          </a:p>
        </p:txBody>
      </p:sp>
      <p:sp>
        <p:nvSpPr>
          <p:cNvPr id="38" name="椭圆 37"/>
          <p:cNvSpPr/>
          <p:nvPr/>
        </p:nvSpPr>
        <p:spPr>
          <a:xfrm>
            <a:off x="4065904" y="2960017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39" name="椭圆 38"/>
          <p:cNvSpPr/>
          <p:nvPr/>
        </p:nvSpPr>
        <p:spPr>
          <a:xfrm>
            <a:off x="3025663" y="3238046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0" name="椭圆 39"/>
          <p:cNvSpPr/>
          <p:nvPr/>
        </p:nvSpPr>
        <p:spPr>
          <a:xfrm>
            <a:off x="3787133" y="347092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1" name="椭圆 40"/>
          <p:cNvSpPr/>
          <p:nvPr/>
        </p:nvSpPr>
        <p:spPr>
          <a:xfrm>
            <a:off x="2134452" y="303792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2" name="椭圆 41"/>
          <p:cNvSpPr/>
          <p:nvPr/>
        </p:nvSpPr>
        <p:spPr>
          <a:xfrm>
            <a:off x="1988794" y="3523817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3" name="椭圆 42"/>
          <p:cNvSpPr/>
          <p:nvPr/>
        </p:nvSpPr>
        <p:spPr>
          <a:xfrm>
            <a:off x="3253369" y="380640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4" name="椭圆 43"/>
          <p:cNvSpPr/>
          <p:nvPr/>
        </p:nvSpPr>
        <p:spPr>
          <a:xfrm>
            <a:off x="995385" y="337670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5" name="椭圆 44"/>
          <p:cNvSpPr/>
          <p:nvPr/>
        </p:nvSpPr>
        <p:spPr>
          <a:xfrm>
            <a:off x="4213296" y="3985330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6" name="椭圆 45"/>
          <p:cNvSpPr/>
          <p:nvPr/>
        </p:nvSpPr>
        <p:spPr>
          <a:xfrm>
            <a:off x="7995080" y="2998878"/>
            <a:ext cx="266337" cy="266337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7" name="椭圆 46"/>
          <p:cNvSpPr/>
          <p:nvPr/>
        </p:nvSpPr>
        <p:spPr>
          <a:xfrm>
            <a:off x="9665415" y="3453975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8" name="椭圆 47"/>
          <p:cNvSpPr/>
          <p:nvPr/>
        </p:nvSpPr>
        <p:spPr>
          <a:xfrm>
            <a:off x="10418987" y="3470920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49" name="椭圆 48"/>
          <p:cNvSpPr/>
          <p:nvPr/>
        </p:nvSpPr>
        <p:spPr>
          <a:xfrm>
            <a:off x="10207055" y="3037926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0" name="椭圆 49"/>
          <p:cNvSpPr/>
          <p:nvPr/>
        </p:nvSpPr>
        <p:spPr>
          <a:xfrm>
            <a:off x="9067516" y="3523817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1" name="椭圆 50"/>
          <p:cNvSpPr/>
          <p:nvPr/>
        </p:nvSpPr>
        <p:spPr>
          <a:xfrm>
            <a:off x="8565003" y="3810001"/>
            <a:ext cx="198984" cy="19898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2" name="椭圆 51"/>
          <p:cNvSpPr/>
          <p:nvPr/>
        </p:nvSpPr>
        <p:spPr>
          <a:xfrm>
            <a:off x="7746569" y="3442103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3" name="椭圆 52"/>
          <p:cNvSpPr/>
          <p:nvPr/>
        </p:nvSpPr>
        <p:spPr>
          <a:xfrm>
            <a:off x="7874914" y="401975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4" name="椭圆 53"/>
          <p:cNvSpPr/>
          <p:nvPr/>
        </p:nvSpPr>
        <p:spPr>
          <a:xfrm>
            <a:off x="10086889" y="388881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5" name="椭圆 54"/>
          <p:cNvSpPr/>
          <p:nvPr/>
        </p:nvSpPr>
        <p:spPr>
          <a:xfrm>
            <a:off x="1355739" y="3711272"/>
            <a:ext cx="232874" cy="232874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6" name="椭圆 55"/>
          <p:cNvSpPr/>
          <p:nvPr/>
        </p:nvSpPr>
        <p:spPr>
          <a:xfrm>
            <a:off x="2734198" y="3711272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7" name="椭圆 56"/>
          <p:cNvSpPr/>
          <p:nvPr/>
        </p:nvSpPr>
        <p:spPr>
          <a:xfrm>
            <a:off x="325569" y="3499809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8" name="椭圆 57"/>
          <p:cNvSpPr/>
          <p:nvPr/>
        </p:nvSpPr>
        <p:spPr>
          <a:xfrm>
            <a:off x="11139386" y="3526703"/>
            <a:ext cx="120166" cy="120166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59" name="椭圆 58"/>
          <p:cNvSpPr/>
          <p:nvPr/>
        </p:nvSpPr>
        <p:spPr>
          <a:xfrm>
            <a:off x="11780967" y="3496230"/>
            <a:ext cx="188428" cy="188428"/>
          </a:xfrm>
          <a:prstGeom prst="ellipse">
            <a:avLst/>
          </a:prstGeom>
          <a:gradFill>
            <a:gsLst>
              <a:gs pos="0">
                <a:srgbClr val="6483B3"/>
              </a:gs>
              <a:gs pos="87000">
                <a:srgbClr val="334E6E"/>
              </a:gs>
            </a:gsLst>
            <a:lin ang="4800000" scaled="0"/>
          </a:gra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</p:spTree>
    <p:extLst>
      <p:ext uri="{BB962C8B-B14F-4D97-AF65-F5344CB8AC3E}">
        <p14:creationId xmlns:p14="http://schemas.microsoft.com/office/powerpoint/2010/main" val="3915788851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1600">
        <p:blinds dir="vert"/>
      </p:transition>
    </mc:Choice>
    <mc:Fallback xmlns="">
      <p:transition spd="slow">
        <p:blinds dir="vert"/>
      </p:transition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3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3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4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4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4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7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8" dur="500" fill="hold"/>
                                        <p:tgtEl>
                                          <p:spTgt spid="4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9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1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2" dur="500" fill="hold"/>
                                        <p:tgtEl>
                                          <p:spTgt spid="4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3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5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36" dur="500" fill="hold"/>
                                        <p:tgtEl>
                                          <p:spTgt spid="4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37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3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39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0" dur="500" fill="hold"/>
                                        <p:tgtEl>
                                          <p:spTgt spid="4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1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4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3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4" dur="500" fill="hold"/>
                                        <p:tgtEl>
                                          <p:spTgt spid="4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4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47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48" dur="500" fill="hold"/>
                                        <p:tgtEl>
                                          <p:spTgt spid="4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4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1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2" dur="500" fill="hold"/>
                                        <p:tgtEl>
                                          <p:spTgt spid="4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3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5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0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5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56" dur="500" fill="hold"/>
                                        <p:tgtEl>
                                          <p:spTgt spid="50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57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5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59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0" dur="500" fill="hold"/>
                                        <p:tgtEl>
                                          <p:spTgt spid="51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1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6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3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4" dur="500" fill="hold"/>
                                        <p:tgtEl>
                                          <p:spTgt spid="52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5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6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67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68" dur="500" fill="hold"/>
                                        <p:tgtEl>
                                          <p:spTgt spid="5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69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1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2" dur="500" fill="hold"/>
                                        <p:tgtEl>
                                          <p:spTgt spid="5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3" presetID="2" presetClass="entr" presetSubtype="8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7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5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76" dur="500" fill="hold"/>
                                        <p:tgtEl>
                                          <p:spTgt spid="5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77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7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9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0" dur="500" fill="hold"/>
                                        <p:tgtEl>
                                          <p:spTgt spid="5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1" presetID="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3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4" dur="500" fill="hold"/>
                                        <p:tgtEl>
                                          <p:spTgt spid="5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5" presetID="2" presetClass="entr" presetSubtype="2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8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87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8" dur="500" fill="hold"/>
                                        <p:tgtEl>
                                          <p:spTgt spid="58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89" presetID="2" presetClass="entr" presetSubtype="2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91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92" dur="500" fill="hold"/>
                                        <p:tgtEl>
                                          <p:spTgt spid="59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3" presetID="21" presetClass="entr" presetSubtype="1" fill="hold" grpId="0" nodeType="withEffect">
                                  <p:stCondLst>
                                    <p:cond delay="500"/>
                                  </p:stCondLst>
                                  <p:childTnLst>
                                    <p:set>
                                      <p:cBhvr>
                                        <p:cTn id="9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heel(1)">
                                      <p:cBhvr>
                                        <p:cTn id="95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96" fill="hold">
                            <p:stCondLst>
                              <p:cond delay="1500"/>
                            </p:stCondLst>
                            <p:childTnLst>
                              <p:par>
                                <p:cTn id="97" presetID="53" presetClass="entr" presetSubtype="16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9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99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100" dur="500" fill="hold"/>
                                        <p:tgtEl>
                                          <p:spTgt spid="22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101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  <p:par>
                                <p:cTn id="102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103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104" dur="500"/>
                                        <p:tgtEl>
                                          <p:spTgt spid="2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 animBg="1"/>
      <p:bldP spid="21" grpId="0"/>
      <p:bldP spid="22" grpId="0"/>
      <p:bldP spid="38" grpId="0" animBg="1"/>
      <p:bldP spid="39" grpId="0" animBg="1"/>
      <p:bldP spid="40" grpId="0" animBg="1"/>
      <p:bldP spid="41" grpId="0" animBg="1"/>
      <p:bldP spid="42" grpId="0" animBg="1"/>
      <p:bldP spid="43" grpId="0" animBg="1"/>
      <p:bldP spid="44" grpId="0" animBg="1"/>
      <p:bldP spid="45" grpId="0" animBg="1"/>
      <p:bldP spid="46" grpId="0" animBg="1"/>
      <p:bldP spid="47" grpId="0" animBg="1"/>
      <p:bldP spid="48" grpId="0" animBg="1"/>
      <p:bldP spid="49" grpId="0" animBg="1"/>
      <p:bldP spid="50" grpId="0" animBg="1"/>
      <p:bldP spid="51" grpId="0" animBg="1"/>
      <p:bldP spid="52" grpId="0" animBg="1"/>
      <p:bldP spid="53" grpId="0" animBg="1"/>
      <p:bldP spid="54" grpId="0" animBg="1"/>
      <p:bldP spid="55" grpId="0" animBg="1"/>
      <p:bldP spid="56" grpId="0" animBg="1"/>
      <p:bldP spid="57" grpId="0" animBg="1"/>
      <p:bldP spid="58" grpId="0" animBg="1"/>
      <p:bldP spid="59" grpId="0" animBg="1"/>
    </p:bld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55819" y="2205909"/>
            <a:ext cx="5049597" cy="52565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2" name="TextBox 76"/>
          <p:cNvSpPr txBox="1"/>
          <p:nvPr/>
        </p:nvSpPr>
        <p:spPr>
          <a:xfrm>
            <a:off x="1689046" y="521598"/>
            <a:ext cx="1620957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zh-TW" altLang="en-US" sz="2800" b="1" dirty="0">
                <a:solidFill>
                  <a:schemeClr val="tx1">
                    <a:lumMod val="85000"/>
                    <a:lumOff val="15000"/>
                  </a:schemeClr>
                </a:solidFill>
                <a:latin typeface="微软雅黑" panose="020B0503020204020204" pitchFamily="34" charset="-122"/>
                <a:ea typeface="微软雅黑" panose="020B0503020204020204" pitchFamily="34" charset="-122"/>
              </a:rPr>
              <a:t>創作發想</a:t>
            </a:r>
            <a:endParaRPr lang="zh-CN" altLang="en-US" sz="2800" b="1" dirty="0">
              <a:solidFill>
                <a:schemeClr val="tx1">
                  <a:lumMod val="85000"/>
                  <a:lumOff val="1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2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020492A-7FEB-4833-A698-6A6F1ADC6F88}"/>
              </a:ext>
            </a:extLst>
          </p:cNvPr>
          <p:cNvSpPr txBox="1"/>
          <p:nvPr/>
        </p:nvSpPr>
        <p:spPr>
          <a:xfrm>
            <a:off x="980715" y="1828800"/>
            <a:ext cx="4658576" cy="332398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zh-TW" altLang="en-US" sz="2400" dirty="0">
                <a:solidFill>
                  <a:schemeClr val="bg2">
                    <a:lumMod val="10000"/>
                  </a:schemeClr>
                </a:solidFill>
              </a:rPr>
              <a:t>我們的主題是香料</a:t>
            </a:r>
            <a:r>
              <a:rPr lang="en-US" altLang="zh-TW" sz="2400" dirty="0">
                <a:solidFill>
                  <a:schemeClr val="bg2">
                    <a:lumMod val="10000"/>
                  </a:schemeClr>
                </a:solidFill>
              </a:rPr>
              <a:t>,</a:t>
            </a:r>
            <a:r>
              <a:rPr lang="zh-TW" altLang="en-US" sz="2400" dirty="0">
                <a:solidFill>
                  <a:schemeClr val="bg2">
                    <a:lumMod val="10000"/>
                  </a:schemeClr>
                </a:solidFill>
              </a:rPr>
              <a:t>及香料和料理的搭配</a:t>
            </a:r>
            <a:r>
              <a:rPr lang="en-US" altLang="zh-TW" sz="2400" dirty="0">
                <a:solidFill>
                  <a:schemeClr val="bg2">
                    <a:lumMod val="10000"/>
                  </a:schemeClr>
                </a:solidFill>
              </a:rPr>
              <a:t>,</a:t>
            </a:r>
            <a:r>
              <a:rPr lang="zh-TW" altLang="en-US" sz="2400" dirty="0">
                <a:solidFill>
                  <a:schemeClr val="bg2">
                    <a:lumMod val="10000"/>
                  </a:schemeClr>
                </a:solidFill>
              </a:rPr>
              <a:t>所以我們使用較為鮮豔</a:t>
            </a:r>
            <a:r>
              <a:rPr lang="en-US" altLang="zh-TW" sz="2400" dirty="0">
                <a:solidFill>
                  <a:schemeClr val="bg2">
                    <a:lumMod val="10000"/>
                  </a:schemeClr>
                </a:solidFill>
              </a:rPr>
              <a:t>,</a:t>
            </a:r>
            <a:r>
              <a:rPr lang="zh-TW" altLang="en-US" sz="2400" dirty="0">
                <a:solidFill>
                  <a:schemeClr val="bg2">
                    <a:lumMod val="10000"/>
                  </a:schemeClr>
                </a:solidFill>
              </a:rPr>
              <a:t>顯示香料的色彩繽紛</a:t>
            </a:r>
            <a:r>
              <a:rPr lang="en-US" altLang="zh-TW" sz="2400" dirty="0">
                <a:solidFill>
                  <a:schemeClr val="bg2">
                    <a:lumMod val="10000"/>
                  </a:schemeClr>
                </a:solidFill>
              </a:rPr>
              <a:t>.</a:t>
            </a:r>
          </a:p>
          <a:p>
            <a:endParaRPr lang="en-US" altLang="zh-TW" sz="2400" dirty="0">
              <a:solidFill>
                <a:schemeClr val="bg2">
                  <a:lumMod val="10000"/>
                </a:schemeClr>
              </a:solidFill>
            </a:endParaRPr>
          </a:p>
          <a:p>
            <a:r>
              <a:rPr lang="zh-TW" altLang="en-US" sz="2400" dirty="0">
                <a:solidFill>
                  <a:schemeClr val="bg2">
                    <a:lumMod val="10000"/>
                  </a:schemeClr>
                </a:solidFill>
              </a:rPr>
              <a:t>香料是讓料理提味的必備品</a:t>
            </a:r>
            <a:r>
              <a:rPr lang="en-US" altLang="zh-TW" sz="2400" dirty="0">
                <a:solidFill>
                  <a:schemeClr val="bg2">
                    <a:lumMod val="10000"/>
                  </a:schemeClr>
                </a:solidFill>
              </a:rPr>
              <a:t>,</a:t>
            </a:r>
            <a:r>
              <a:rPr lang="zh-TW" altLang="en-US" sz="2400" dirty="0">
                <a:solidFill>
                  <a:schemeClr val="bg2">
                    <a:lumMod val="10000"/>
                  </a:schemeClr>
                </a:solidFill>
              </a:rPr>
              <a:t>我們希望能讓大家更加了解香料的特色</a:t>
            </a:r>
            <a:r>
              <a:rPr lang="en-US" altLang="zh-TW" sz="2400" dirty="0">
                <a:solidFill>
                  <a:schemeClr val="bg2">
                    <a:lumMod val="10000"/>
                  </a:schemeClr>
                </a:solidFill>
              </a:rPr>
              <a:t>,</a:t>
            </a:r>
            <a:r>
              <a:rPr lang="zh-TW" altLang="en-US" sz="2400" dirty="0">
                <a:solidFill>
                  <a:schemeClr val="bg2">
                    <a:lumMod val="10000"/>
                  </a:schemeClr>
                </a:solidFill>
              </a:rPr>
              <a:t>視料理去搭配需要的香料</a:t>
            </a:r>
            <a:r>
              <a:rPr lang="en-US" altLang="zh-TW" sz="2400" dirty="0">
                <a:solidFill>
                  <a:schemeClr val="bg2">
                    <a:lumMod val="10000"/>
                  </a:schemeClr>
                </a:solidFill>
              </a:rPr>
              <a:t>,</a:t>
            </a:r>
            <a:r>
              <a:rPr lang="zh-TW" altLang="en-US" sz="2400" dirty="0">
                <a:solidFill>
                  <a:schemeClr val="bg2">
                    <a:lumMod val="10000"/>
                  </a:schemeClr>
                </a:solidFill>
              </a:rPr>
              <a:t>使我們的料理味道能變得更美味</a:t>
            </a:r>
            <a:endParaRPr lang="en-US" altLang="zh-TW" sz="2400" dirty="0">
              <a:solidFill>
                <a:schemeClr val="bg2">
                  <a:lumMod val="10000"/>
                </a:schemeClr>
              </a:solidFill>
            </a:endParaRPr>
          </a:p>
          <a:p>
            <a:endParaRPr lang="zh-TW" altLang="en-US" dirty="0"/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8F48FD37-DA7F-47EF-BDEB-E642E40F106F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096000" y="1842968"/>
            <a:ext cx="5777939" cy="260488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957662713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5" presetID="22" presetClass="entr" presetSubtype="8" fill="hold" grpId="0" nodeType="withEffect">
                                  <p:stCondLst>
                                    <p:cond delay="250"/>
                                  </p:stCondLst>
                                  <p:childTnLst>
                                    <p:set>
                                      <p:cBhvr>
                                        <p:cTn id="2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2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wipe(left)">
                                      <p:cBhvr>
                                        <p:cTn id="27" dur="500"/>
                                        <p:tgtEl>
                                          <p:spTgt spid="22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2" grpId="0"/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文本框 15"/>
          <p:cNvSpPr txBox="1"/>
          <p:nvPr/>
        </p:nvSpPr>
        <p:spPr>
          <a:xfrm>
            <a:off x="855819" y="2205909"/>
            <a:ext cx="5049597" cy="525657"/>
          </a:xfrm>
          <a:prstGeom prst="rect">
            <a:avLst/>
          </a:prstGeom>
          <a:noFill/>
          <a:effectLst/>
        </p:spPr>
        <p:txBody>
          <a:bodyPr wrap="square" rtlCol="0">
            <a:spAutoFit/>
          </a:bodyPr>
          <a:lstStyle/>
          <a:p>
            <a:pPr>
              <a:lnSpc>
                <a:spcPct val="130000"/>
              </a:lnSpc>
            </a:pPr>
            <a:endParaRPr lang="zh-CN" altLang="en-US" sz="2400" dirty="0">
              <a:solidFill>
                <a:schemeClr val="tx1">
                  <a:lumMod val="95000"/>
                  <a:lumOff val="5000"/>
                </a:schemeClr>
              </a:solidFill>
              <a:latin typeface="微软雅黑" panose="020B0503020204020204" pitchFamily="34" charset="-122"/>
              <a:ea typeface="微软雅黑" panose="020B0503020204020204" pitchFamily="34" charset="-122"/>
            </a:endParaRPr>
          </a:p>
        </p:txBody>
      </p:sp>
      <p:sp>
        <p:nvSpPr>
          <p:cNvPr id="23" name="椭圆 22"/>
          <p:cNvSpPr/>
          <p:nvPr/>
        </p:nvSpPr>
        <p:spPr>
          <a:xfrm>
            <a:off x="444500" y="278691"/>
            <a:ext cx="614233" cy="614233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  <a:lin ang="4800000" scaled="0"/>
          </a:gradFill>
          <a:ln>
            <a:noFill/>
          </a:ln>
          <a:effectLst>
            <a:outerShdw blurRad="177800" dist="101600" dir="7200000" algn="t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zh-CN" dirty="0">
                <a:latin typeface="Impact" panose="020B0806030902050204" pitchFamily="34" charset="0"/>
              </a:rPr>
              <a:t>0</a:t>
            </a:r>
            <a:r>
              <a:rPr lang="en-US" altLang="zh-TW" dirty="0">
                <a:latin typeface="Impact" panose="020B0806030902050204" pitchFamily="34" charset="0"/>
              </a:rPr>
              <a:t>2</a:t>
            </a:r>
            <a:endParaRPr lang="zh-CN" altLang="en-US" dirty="0">
              <a:latin typeface="Impact" panose="020B0806030902050204" pitchFamily="34" charset="0"/>
            </a:endParaRPr>
          </a:p>
        </p:txBody>
      </p:sp>
      <p:sp>
        <p:nvSpPr>
          <p:cNvPr id="24" name="椭圆 23"/>
          <p:cNvSpPr/>
          <p:nvPr/>
        </p:nvSpPr>
        <p:spPr>
          <a:xfrm>
            <a:off x="1333286" y="482453"/>
            <a:ext cx="228814" cy="228814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5" name="椭圆 24"/>
          <p:cNvSpPr/>
          <p:nvPr/>
        </p:nvSpPr>
        <p:spPr>
          <a:xfrm>
            <a:off x="537050" y="1135710"/>
            <a:ext cx="120915" cy="120915"/>
          </a:xfrm>
          <a:prstGeom prst="ellipse">
            <a:avLst/>
          </a:prstGeom>
          <a:solidFill>
            <a:schemeClr val="bg1"/>
          </a:soli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6" name="椭圆 25"/>
          <p:cNvSpPr/>
          <p:nvPr/>
        </p:nvSpPr>
        <p:spPr>
          <a:xfrm>
            <a:off x="855819" y="963892"/>
            <a:ext cx="120915" cy="120915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7" name="椭圆 26"/>
          <p:cNvSpPr/>
          <p:nvPr/>
        </p:nvSpPr>
        <p:spPr>
          <a:xfrm>
            <a:off x="1276684" y="897831"/>
            <a:ext cx="156287" cy="156287"/>
          </a:xfrm>
          <a:prstGeom prst="ellipse">
            <a:avLst/>
          </a:prstGeom>
          <a:gradFill>
            <a:gsLst>
              <a:gs pos="0">
                <a:srgbClr val="6483B3"/>
              </a:gs>
              <a:gs pos="88000">
                <a:srgbClr val="334E6E"/>
              </a:gs>
            </a:gsLst>
          </a:gradFill>
          <a:ln>
            <a:noFill/>
          </a:ln>
          <a:effectLst>
            <a:outerShdw blurRad="165100" dist="101600" dir="8100000" algn="tr" rotWithShape="0">
              <a:prstClr val="black">
                <a:alpha val="30000"/>
              </a:prstClr>
            </a:outerShdw>
          </a:effectLst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zh-CN" altLang="en-US"/>
          </a:p>
        </p:txBody>
      </p:sp>
      <p:sp>
        <p:nvSpPr>
          <p:cNvPr id="2" name="文字方塊 1">
            <a:extLst>
              <a:ext uri="{FF2B5EF4-FFF2-40B4-BE49-F238E27FC236}">
                <a16:creationId xmlns:a16="http://schemas.microsoft.com/office/drawing/2014/main" id="{8020492A-7FEB-4833-A698-6A6F1ADC6F88}"/>
              </a:ext>
            </a:extLst>
          </p:cNvPr>
          <p:cNvSpPr txBox="1"/>
          <p:nvPr/>
        </p:nvSpPr>
        <p:spPr>
          <a:xfrm>
            <a:off x="2321125" y="1737062"/>
            <a:ext cx="2533864" cy="27206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Icon</a:t>
            </a:r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</a:rPr>
              <a:t>設計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:</a:t>
            </a:r>
          </a:p>
          <a:p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</a:rPr>
              <a:t>我們的主題是香料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,</a:t>
            </a:r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</a:rPr>
              <a:t>所以我們以小篆的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“</a:t>
            </a:r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</a:rPr>
              <a:t>香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”</a:t>
            </a:r>
            <a:r>
              <a:rPr lang="zh-TW" altLang="en-US" sz="2800" dirty="0">
                <a:solidFill>
                  <a:schemeClr val="accent6">
                    <a:lumMod val="75000"/>
                  </a:schemeClr>
                </a:solidFill>
              </a:rPr>
              <a:t>字做我們的標題</a:t>
            </a:r>
            <a:r>
              <a:rPr lang="en-US" altLang="zh-TW" sz="2800" dirty="0">
                <a:solidFill>
                  <a:schemeClr val="accent6">
                    <a:lumMod val="75000"/>
                  </a:schemeClr>
                </a:solidFill>
              </a:rPr>
              <a:t>.</a:t>
            </a:r>
          </a:p>
        </p:txBody>
      </p:sp>
      <p:pic>
        <p:nvPicPr>
          <p:cNvPr id="4" name="圖片 3">
            <a:extLst>
              <a:ext uri="{FF2B5EF4-FFF2-40B4-BE49-F238E27FC236}">
                <a16:creationId xmlns:a16="http://schemas.microsoft.com/office/drawing/2014/main" id="{965548F7-0354-4C30-8339-0A078DD40AC3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6382883" y="1737062"/>
            <a:ext cx="3487992" cy="33838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55398601"/>
      </p:ext>
    </p:extLst>
  </p:cSld>
  <p:clrMapOvr>
    <a:masterClrMapping/>
  </p:clrMapOvr>
  <p:transition spd="slow">
    <p:cover/>
  </p:transition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500" fill="hold"/>
                                        <p:tgtEl>
                                          <p:spTgt spid="23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1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2" dur="500" fill="hold"/>
                                        <p:tgtEl>
                                          <p:spTgt spid="24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3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5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6" dur="500" fill="hold"/>
                                        <p:tgtEl>
                                          <p:spTgt spid="25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17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6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19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0" dur="500" fill="hold"/>
                                        <p:tgtEl>
                                          <p:spTgt spid="26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21" presetID="2" presetClass="entr" presetSubtype="9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23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24" dur="500" fill="hold"/>
                                        <p:tgtEl>
                                          <p:spTgt spid="27"/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0-#ppt_h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3" grpId="0" animBg="1"/>
      <p:bldP spid="24" grpId="0" animBg="1"/>
      <p:bldP spid="25" grpId="0" animBg="1"/>
      <p:bldP spid="26" grpId="0" animBg="1"/>
      <p:bldP spid="27" grpId="0" animBg="1"/>
    </p:bldLst>
  </p:timing>
</p:sld>
</file>

<file path=ppt/tags/tag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ISPRING_ULTRA_SCORM_COURSE_ID" val="0888E5E7-FE87-421F-A254-167A32A2F1FE"/>
  <p:tag name="ISPRING_SCORM_RATE_SLIDES" val="1"/>
  <p:tag name="ISPRINGONLINEFOLDERID" val="0"/>
  <p:tag name="ISPRINGONLINEFOLDERPATH" val="Content List"/>
  <p:tag name="ISPRINGCLOUDFOLDERID" val="0"/>
  <p:tag name="ISPRINGCLOUDFOLDERPATH" val="Repository"/>
  <p:tag name="ISPRING_PLAYERS_CUSTOMIZATION" val="UEsDBBQAAgAIAEOUV0cNwDEewAEAANoDAAAPAAAAbm9uZS9wbGF5ZXIueG1spZJPb9QwEMXPW6nfIfK9dpYKUa0cekDKiaJKC4jbyptME1PHDp4Ju/vtmfzZpFuQQOKQaPIy72fPs/X9sXHJT4hog8/EWqYiAV+E0voqE18+5zd34v799ZVunTlBTGyZCR88iKQELKJtiX2PhupMvBAkQ0XCL4+bI9pM1ETtRqnD4SAPtzLESr1J07X69vBxW9TQmBvrkYwvmLvs5VYkbbQhWjpl4l0qrq9WA/ICZ5F7fIXBdf3KKIvQqDYCgieIatz2bN3Q3838NMErOrWAgkdfDbPvTfH8EMrOAfbaSo9tWyDqCYO20rSx6zufYCwyMTbsGkA0FaB0vhJq9Ko/mPWTM1hPHLzA9ty22zuLNYsjfejeLerubBmyVxNHXYJ0M0wwnGLeOZeDoS5CKZIIPzrLVd5jv85HkK7FuJzn7h0+Wy/xULDGVW4KCvH0gR18JFOUco5ejtHLwdTbh+ITF49TnNsFMgezhKBratzbf86j7/6fOEp4Mp0jcV7B+hKOueW/BA2PQsAz9pqk1sl+tTOVd9ftmxdX40Iadzdl8R1FQiZWwNewNGTUos8w9Zqm1fg5JTTHotXv91JPRC5/AVBLAQIAABQAAgAIAEOUV0cNwDEewAEAANoDAAAPAAAAAAAAAAEAAAAAAAAAAABub25lL3BsYXllci54bWxQSwUGAAAAAAEAAQA9AAAA7QEAAAAA"/>
  <p:tag name="ISPRING_SCORM_ENDPOINT" val="&lt;endpoint&gt;&lt;enable&gt;0&lt;/enable&gt;&lt;lrs&gt;http://&lt;/lrs&gt;&lt;auth&gt;0&lt;/auth&gt;&lt;login&gt;&lt;/login&gt;&lt;password&gt;&lt;/password&gt;&lt;key&gt;&lt;/key&gt;&lt;name&gt;&lt;/name&gt;&lt;email&gt;&lt;/email&gt;&lt;/endpoint&gt;&#10;"/>
  <p:tag name="ISPRING_PRESENTATION_TITLE" val="述职报告.pptx"/>
</p:tagLst>
</file>

<file path=ppt/tags/tag1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1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2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0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1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32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4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5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6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7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8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ags/tag9.xml><?xml version="1.0" encoding="utf-8"?>
<p:tagLst xmlns:a="http://schemas.openxmlformats.org/drawingml/2006/main" xmlns:r="http://schemas.openxmlformats.org/officeDocument/2006/relationships" xmlns:p="http://schemas.openxmlformats.org/presentationml/2006/main">
  <p:tag name="PA" val="v3.0.1"/>
</p:tagLst>
</file>

<file path=ppt/theme/theme1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主题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0</TotalTime>
  <Words>490</Words>
  <Application>Microsoft Office PowerPoint</Application>
  <PresentationFormat>寬螢幕</PresentationFormat>
  <Paragraphs>109</Paragraphs>
  <Slides>20</Slides>
  <Notes>20</Notes>
  <HiddenSlides>0</HiddenSlides>
  <MMClips>0</MMClips>
  <ScaleCrop>false</ScaleCrop>
  <HeadingPairs>
    <vt:vector size="6" baseType="variant">
      <vt:variant>
        <vt:lpstr>使用字型</vt:lpstr>
      </vt:variant>
      <vt:variant>
        <vt:i4>9</vt:i4>
      </vt:variant>
      <vt:variant>
        <vt:lpstr>佈景主題</vt:lpstr>
      </vt:variant>
      <vt:variant>
        <vt:i4>1</vt:i4>
      </vt:variant>
      <vt:variant>
        <vt:lpstr>投影片標題</vt:lpstr>
      </vt:variant>
      <vt:variant>
        <vt:i4>20</vt:i4>
      </vt:variant>
    </vt:vector>
  </HeadingPairs>
  <TitlesOfParts>
    <vt:vector size="30" baseType="lpstr">
      <vt:lpstr>Adobe 黑体 Std R</vt:lpstr>
      <vt:lpstr>微软雅黑</vt:lpstr>
      <vt:lpstr>微软雅黑</vt:lpstr>
      <vt:lpstr>Microsoft YaHei UI</vt:lpstr>
      <vt:lpstr>微軟正黑體</vt:lpstr>
      <vt:lpstr>Arial</vt:lpstr>
      <vt:lpstr>Calibri</vt:lpstr>
      <vt:lpstr>Calibri Light</vt:lpstr>
      <vt:lpstr>Impact</vt:lpstr>
      <vt:lpstr>Office 主题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  <vt:lpstr>PowerPoint 簡報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dc:description>http://www.ypppt.com/</dc:description>
  <cp:lastModifiedBy/>
  <cp:revision>1</cp:revision>
  <dcterms:created xsi:type="dcterms:W3CDTF">2019-07-04T00:26:23Z</dcterms:created>
  <dcterms:modified xsi:type="dcterms:W3CDTF">2020-04-29T19:04:26Z</dcterms:modified>
</cp:coreProperties>
</file>